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5E35D-EEF8-4D01-B60B-D755C73EC534}" v="45" dt="2025-05-28T16:14:47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lin baglamıs" userId="5e2a4c729a9633d6" providerId="LiveId" clId="{1E85E35D-EEF8-4D01-B60B-D755C73EC534}"/>
    <pc:docChg chg="undo custSel addSld delSld modSld sldOrd modMainMaster">
      <pc:chgData name="helin baglamıs" userId="5e2a4c729a9633d6" providerId="LiveId" clId="{1E85E35D-EEF8-4D01-B60B-D755C73EC534}" dt="2025-05-29T04:42:32.313" v="578" actId="255"/>
      <pc:docMkLst>
        <pc:docMk/>
      </pc:docMkLst>
      <pc:sldChg chg="addSp delSp modSp mod setBg addAnim delAnim setClrOvrMap delDesignElem">
        <pc:chgData name="helin baglamıs" userId="5e2a4c729a9633d6" providerId="LiveId" clId="{1E85E35D-EEF8-4D01-B60B-D755C73EC534}" dt="2025-05-28T16:15:35.222" v="575" actId="26606"/>
        <pc:sldMkLst>
          <pc:docMk/>
          <pc:sldMk cId="2130703702" sldId="256"/>
        </pc:sldMkLst>
        <pc:spChg chg="mod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2" creationId="{8F2C2F6D-21F8-2934-6505-7B562186949A}"/>
          </ac:spMkLst>
        </pc:spChg>
        <pc:spChg chg="add del">
          <ac:chgData name="helin baglamıs" userId="5e2a4c729a9633d6" providerId="LiveId" clId="{1E85E35D-EEF8-4D01-B60B-D755C73EC534}" dt="2025-05-28T16:14:06.091" v="548" actId="26606"/>
          <ac:spMkLst>
            <pc:docMk/>
            <pc:sldMk cId="2130703702" sldId="256"/>
            <ac:spMk id="6" creationId="{657F69E0-C4B0-4BEC-A689-4F8D877F05D4}"/>
          </ac:spMkLst>
        </pc:spChg>
        <pc:spChg chg="add del">
          <ac:chgData name="helin baglamıs" userId="5e2a4c729a9633d6" providerId="LiveId" clId="{1E85E35D-EEF8-4D01-B60B-D755C73EC534}" dt="2025-05-28T16:14:06.091" v="548" actId="26606"/>
          <ac:spMkLst>
            <pc:docMk/>
            <pc:sldMk cId="2130703702" sldId="256"/>
            <ac:spMk id="7" creationId="{9F6380B4-6A1C-481E-8408-B4E6C75B9B81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130703702" sldId="256"/>
            <ac:spMk id="9" creationId="{657F69E0-C4B0-4BEC-A689-4F8D877F05D4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130703702" sldId="256"/>
            <ac:spMk id="11" creationId="{9F6380B4-6A1C-481E-8408-B4E6C75B9B81}"/>
          </ac:spMkLst>
        </pc:spChg>
        <pc:spChg chg="add del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12" creationId="{6CCA5F87-1D1E-45CB-8D83-FC7EEFAD9935}"/>
          </ac:spMkLst>
        </pc:spChg>
        <pc:spChg chg="add del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14" creationId="{7CCFC2C6-6238-4A2F-93DE-2ADF74AF635E}"/>
          </ac:spMkLst>
        </pc:spChg>
        <pc:spChg chg="add del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16" creationId="{AF2F604E-43BE-4DC3-B983-E071523364F8}"/>
          </ac:spMkLst>
        </pc:spChg>
        <pc:spChg chg="add del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18" creationId="{08C9B587-E65E-4B52-B37C-ABEBB6E87928}"/>
          </ac:spMkLst>
        </pc:spChg>
        <pc:spChg chg="add del">
          <ac:chgData name="helin baglamıs" userId="5e2a4c729a9633d6" providerId="LiveId" clId="{1E85E35D-EEF8-4D01-B60B-D755C73EC534}" dt="2025-05-28T16:15:35.207" v="574" actId="26606"/>
          <ac:spMkLst>
            <pc:docMk/>
            <pc:sldMk cId="2130703702" sldId="256"/>
            <ac:spMk id="23" creationId="{9203DE33-2CD4-4CA8-9AF3-37C3B65133B0}"/>
          </ac:spMkLst>
        </pc:spChg>
        <pc:spChg chg="add del">
          <ac:chgData name="helin baglamıs" userId="5e2a4c729a9633d6" providerId="LiveId" clId="{1E85E35D-EEF8-4D01-B60B-D755C73EC534}" dt="2025-05-28T16:15:35.207" v="574" actId="26606"/>
          <ac:spMkLst>
            <pc:docMk/>
            <pc:sldMk cId="2130703702" sldId="256"/>
            <ac:spMk id="25" creationId="{0AF57B88-1D4C-41FA-A761-EC1DD10C35CB}"/>
          </ac:spMkLst>
        </pc:spChg>
        <pc:spChg chg="add del">
          <ac:chgData name="helin baglamıs" userId="5e2a4c729a9633d6" providerId="LiveId" clId="{1E85E35D-EEF8-4D01-B60B-D755C73EC534}" dt="2025-05-28T16:15:35.207" v="574" actId="26606"/>
          <ac:spMkLst>
            <pc:docMk/>
            <pc:sldMk cId="2130703702" sldId="256"/>
            <ac:spMk id="27" creationId="{D2548F45-5164-4ABB-8212-7F293FDED8D4}"/>
          </ac:spMkLst>
        </pc:spChg>
        <pc:spChg chg="add del">
          <ac:chgData name="helin baglamıs" userId="5e2a4c729a9633d6" providerId="LiveId" clId="{1E85E35D-EEF8-4D01-B60B-D755C73EC534}" dt="2025-05-28T16:15:35.207" v="574" actId="26606"/>
          <ac:spMkLst>
            <pc:docMk/>
            <pc:sldMk cId="2130703702" sldId="256"/>
            <ac:spMk id="29" creationId="{5E81CCFB-7BEF-4186-86FB-D09450B4D02D}"/>
          </ac:spMkLst>
        </pc:spChg>
        <pc:spChg chg="add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31" creationId="{F609FF9A-4FCE-468E-A86A-C9AB525EAE71}"/>
          </ac:spMkLst>
        </pc:spChg>
        <pc:spChg chg="add">
          <ac:chgData name="helin baglamıs" userId="5e2a4c729a9633d6" providerId="LiveId" clId="{1E85E35D-EEF8-4D01-B60B-D755C73EC534}" dt="2025-05-28T16:15:35.222" v="575" actId="26606"/>
          <ac:spMkLst>
            <pc:docMk/>
            <pc:sldMk cId="2130703702" sldId="256"/>
            <ac:spMk id="32" creationId="{021E12D4-3A88-428D-8E5E-AF1AFD923D63}"/>
          </ac:spMkLst>
        </pc:spChg>
        <pc:picChg chg="mod">
          <ac:chgData name="helin baglamıs" userId="5e2a4c729a9633d6" providerId="LiveId" clId="{1E85E35D-EEF8-4D01-B60B-D755C73EC534}" dt="2025-05-28T16:15:35.222" v="575" actId="26606"/>
          <ac:picMkLst>
            <pc:docMk/>
            <pc:sldMk cId="2130703702" sldId="256"/>
            <ac:picMk id="4" creationId="{7136C104-70EA-7187-D5DA-BBA3DC78D331}"/>
          </ac:picMkLst>
        </pc:picChg>
      </pc:sldChg>
      <pc:sldChg chg="delSp modSp mod setBg delDesignElem">
        <pc:chgData name="helin baglamıs" userId="5e2a4c729a9633d6" providerId="LiveId" clId="{1E85E35D-EEF8-4D01-B60B-D755C73EC534}" dt="2025-05-28T15:44:07.602" v="278" actId="20577"/>
        <pc:sldMkLst>
          <pc:docMk/>
          <pc:sldMk cId="4129833849" sldId="257"/>
        </pc:sldMkLst>
        <pc:spChg chg="mod">
          <ac:chgData name="helin baglamıs" userId="5e2a4c729a9633d6" providerId="LiveId" clId="{1E85E35D-EEF8-4D01-B60B-D755C73EC534}" dt="2025-05-28T15:44:07.602" v="278" actId="20577"/>
          <ac:spMkLst>
            <pc:docMk/>
            <pc:sldMk cId="4129833849" sldId="257"/>
            <ac:spMk id="3" creationId="{7482442E-150C-BDC0-84A4-CC484A65564F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4129833849" sldId="257"/>
            <ac:spMk id="9" creationId="{3ECBE1F1-D69B-4AFA-ABD5-8E41720EF6DE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4129833849" sldId="257"/>
            <ac:spMk id="11" creationId="{603A6265-E10C-4B85-9C20-E75FCAF9CC63}"/>
          </ac:spMkLst>
        </pc:spChg>
      </pc:sldChg>
      <pc:sldChg chg="delSp modSp mod setBg delDesignElem">
        <pc:chgData name="helin baglamıs" userId="5e2a4c729a9633d6" providerId="LiveId" clId="{1E85E35D-EEF8-4D01-B60B-D755C73EC534}" dt="2025-05-28T15:46:58.120" v="295" actId="20577"/>
        <pc:sldMkLst>
          <pc:docMk/>
          <pc:sldMk cId="2722755757" sldId="258"/>
        </pc:sldMkLst>
        <pc:spChg chg="mod">
          <ac:chgData name="helin baglamıs" userId="5e2a4c729a9633d6" providerId="LiveId" clId="{1E85E35D-EEF8-4D01-B60B-D755C73EC534}" dt="2025-05-28T15:46:58.120" v="295" actId="20577"/>
          <ac:spMkLst>
            <pc:docMk/>
            <pc:sldMk cId="2722755757" sldId="258"/>
            <ac:spMk id="3" creationId="{AFB63236-A960-E87D-6A51-271A1678D10B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722755757" sldId="258"/>
            <ac:spMk id="9" creationId="{48190A28-193C-FE50-BC79-762A5236EA8D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722755757" sldId="258"/>
            <ac:spMk id="11" creationId="{2C210C75-833A-32BF-3A14-F7793C1BF6F4}"/>
          </ac:spMkLst>
        </pc:spChg>
        <pc:picChg chg="mod">
          <ac:chgData name="helin baglamıs" userId="5e2a4c729a9633d6" providerId="LiveId" clId="{1E85E35D-EEF8-4D01-B60B-D755C73EC534}" dt="2025-05-28T11:57:51.804" v="14" actId="14826"/>
          <ac:picMkLst>
            <pc:docMk/>
            <pc:sldMk cId="2722755757" sldId="258"/>
            <ac:picMk id="5" creationId="{E44B67D3-66C2-AFF8-0BB1-82DBC8CFEABF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9T04:42:32.313" v="578" actId="255"/>
        <pc:sldMkLst>
          <pc:docMk/>
          <pc:sldMk cId="3827017097" sldId="259"/>
        </pc:sldMkLst>
        <pc:spChg chg="mod">
          <ac:chgData name="helin baglamıs" userId="5e2a4c729a9633d6" providerId="LiveId" clId="{1E85E35D-EEF8-4D01-B60B-D755C73EC534}" dt="2025-05-29T04:42:32.313" v="578" actId="255"/>
          <ac:spMkLst>
            <pc:docMk/>
            <pc:sldMk cId="3827017097" sldId="259"/>
            <ac:spMk id="3" creationId="{8960A5FB-65A5-056C-644B-A7E1D5F6F90A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827017097" sldId="259"/>
            <ac:spMk id="9" creationId="{8257AF6D-88EE-15EC-2389-B33157E91AD5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827017097" sldId="259"/>
            <ac:spMk id="11" creationId="{B0E06650-9AE7-1AE4-9196-8B5E8B12A0C7}"/>
          </ac:spMkLst>
        </pc:spChg>
        <pc:picChg chg="mod">
          <ac:chgData name="helin baglamıs" userId="5e2a4c729a9633d6" providerId="LiveId" clId="{1E85E35D-EEF8-4D01-B60B-D755C73EC534}" dt="2025-05-28T12:09:35.698" v="34" actId="14826"/>
          <ac:picMkLst>
            <pc:docMk/>
            <pc:sldMk cId="3827017097" sldId="259"/>
            <ac:picMk id="5" creationId="{747DA438-0819-DD43-15BA-1AD67E599E8C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5:52:28.874" v="333" actId="20577"/>
        <pc:sldMkLst>
          <pc:docMk/>
          <pc:sldMk cId="2115808026" sldId="260"/>
        </pc:sldMkLst>
        <pc:spChg chg="mod">
          <ac:chgData name="helin baglamıs" userId="5e2a4c729a9633d6" providerId="LiveId" clId="{1E85E35D-EEF8-4D01-B60B-D755C73EC534}" dt="2025-05-28T15:52:28.874" v="333" actId="20577"/>
          <ac:spMkLst>
            <pc:docMk/>
            <pc:sldMk cId="2115808026" sldId="260"/>
            <ac:spMk id="3" creationId="{978FCAA3-D8B3-3FF4-9FC2-00D8723EF8BE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115808026" sldId="260"/>
            <ac:spMk id="9" creationId="{43FAC7ED-08E7-0EF5-46B1-EC945CDAD1EF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115808026" sldId="260"/>
            <ac:spMk id="11" creationId="{747E7C7D-5B50-4D4E-E0D9-BC60D2765FF6}"/>
          </ac:spMkLst>
        </pc:spChg>
        <pc:picChg chg="mod">
          <ac:chgData name="helin baglamıs" userId="5e2a4c729a9633d6" providerId="LiveId" clId="{1E85E35D-EEF8-4D01-B60B-D755C73EC534}" dt="2025-05-28T12:13:22.731" v="45" actId="14826"/>
          <ac:picMkLst>
            <pc:docMk/>
            <pc:sldMk cId="2115808026" sldId="260"/>
            <ac:picMk id="5" creationId="{AA243049-575F-9259-CEC0-A2ADEF0A530B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5:53:44.887" v="344" actId="20577"/>
        <pc:sldMkLst>
          <pc:docMk/>
          <pc:sldMk cId="56520472" sldId="261"/>
        </pc:sldMkLst>
        <pc:spChg chg="mod">
          <ac:chgData name="helin baglamıs" userId="5e2a4c729a9633d6" providerId="LiveId" clId="{1E85E35D-EEF8-4D01-B60B-D755C73EC534}" dt="2025-05-28T15:53:44.887" v="344" actId="20577"/>
          <ac:spMkLst>
            <pc:docMk/>
            <pc:sldMk cId="56520472" sldId="261"/>
            <ac:spMk id="3" creationId="{C139563D-7A43-7165-B710-EF0F9B36C291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56520472" sldId="261"/>
            <ac:spMk id="9" creationId="{7A5DC466-C5D4-6721-8321-EC53856D3C42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56520472" sldId="261"/>
            <ac:spMk id="11" creationId="{D3A2B1E2-C19B-DD5B-89DB-43CE5E2B4353}"/>
          </ac:spMkLst>
        </pc:spChg>
        <pc:picChg chg="mod">
          <ac:chgData name="helin baglamıs" userId="5e2a4c729a9633d6" providerId="LiveId" clId="{1E85E35D-EEF8-4D01-B60B-D755C73EC534}" dt="2025-05-28T12:17:29.497" v="57" actId="14826"/>
          <ac:picMkLst>
            <pc:docMk/>
            <pc:sldMk cId="56520472" sldId="261"/>
            <ac:picMk id="5" creationId="{A2F42821-E9BA-281D-FDCB-5CB90DA45E81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6:04:22.572" v="438" actId="20577"/>
        <pc:sldMkLst>
          <pc:docMk/>
          <pc:sldMk cId="1181130143" sldId="262"/>
        </pc:sldMkLst>
        <pc:spChg chg="mod">
          <ac:chgData name="helin baglamıs" userId="5e2a4c729a9633d6" providerId="LiveId" clId="{1E85E35D-EEF8-4D01-B60B-D755C73EC534}" dt="2025-05-28T16:04:22.572" v="438" actId="20577"/>
          <ac:spMkLst>
            <pc:docMk/>
            <pc:sldMk cId="1181130143" sldId="262"/>
            <ac:spMk id="3" creationId="{ACE04850-CBDC-AC0D-21FF-BAD0D422F709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1181130143" sldId="262"/>
            <ac:spMk id="9" creationId="{599F3AB7-CB66-B004-4992-B4CA28A7B492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1181130143" sldId="262"/>
            <ac:spMk id="11" creationId="{D8A839F9-85E7-009E-6E83-73B8A44EE012}"/>
          </ac:spMkLst>
        </pc:spChg>
        <pc:picChg chg="mod">
          <ac:chgData name="helin baglamıs" userId="5e2a4c729a9633d6" providerId="LiveId" clId="{1E85E35D-EEF8-4D01-B60B-D755C73EC534}" dt="2025-05-28T12:21:00.048" v="70" actId="14826"/>
          <ac:picMkLst>
            <pc:docMk/>
            <pc:sldMk cId="1181130143" sldId="262"/>
            <ac:picMk id="5" creationId="{E52DAC7C-D3A0-AED1-6441-79A53A858404}"/>
          </ac:picMkLst>
        </pc:picChg>
      </pc:sldChg>
      <pc:sldChg chg="addSp delSp modSp add mod setBg delDesignElem">
        <pc:chgData name="helin baglamıs" userId="5e2a4c729a9633d6" providerId="LiveId" clId="{1E85E35D-EEF8-4D01-B60B-D755C73EC534}" dt="2025-05-28T16:01:06.952" v="410"/>
        <pc:sldMkLst>
          <pc:docMk/>
          <pc:sldMk cId="1091455085" sldId="263"/>
        </pc:sldMkLst>
        <pc:spChg chg="add del mod">
          <ac:chgData name="helin baglamıs" userId="5e2a4c729a9633d6" providerId="LiveId" clId="{1E85E35D-EEF8-4D01-B60B-D755C73EC534}" dt="2025-05-28T15:57:56.123" v="377" actId="26606"/>
          <ac:spMkLst>
            <pc:docMk/>
            <pc:sldMk cId="1091455085" sldId="263"/>
            <ac:spMk id="3" creationId="{09AFAFF2-91E3-2265-BD1B-7E2A2ABE2773}"/>
          </ac:spMkLst>
        </pc:spChg>
        <pc:spChg chg="del">
          <ac:chgData name="helin baglamıs" userId="5e2a4c729a9633d6" providerId="LiveId" clId="{1E85E35D-EEF8-4D01-B60B-D755C73EC534}" dt="2025-05-28T12:45:00.874" v="86" actId="26606"/>
          <ac:spMkLst>
            <pc:docMk/>
            <pc:sldMk cId="1091455085" sldId="263"/>
            <ac:spMk id="9" creationId="{026A548F-212E-7F63-48F5-D71A49CAFF40}"/>
          </ac:spMkLst>
        </pc:spChg>
        <pc:spChg chg="add del">
          <ac:chgData name="helin baglamıs" userId="5e2a4c729a9633d6" providerId="LiveId" clId="{1E85E35D-EEF8-4D01-B60B-D755C73EC534}" dt="2025-05-28T15:57:17.682" v="366" actId="26606"/>
          <ac:spMkLst>
            <pc:docMk/>
            <pc:sldMk cId="1091455085" sldId="263"/>
            <ac:spMk id="10" creationId="{8F90786E-B72D-4C32-BDCE-A170B007822D}"/>
          </ac:spMkLst>
        </pc:spChg>
        <pc:spChg chg="del">
          <ac:chgData name="helin baglamıs" userId="5e2a4c729a9633d6" providerId="LiveId" clId="{1E85E35D-EEF8-4D01-B60B-D755C73EC534}" dt="2025-05-28T12:45:00.874" v="86" actId="26606"/>
          <ac:spMkLst>
            <pc:docMk/>
            <pc:sldMk cId="1091455085" sldId="263"/>
            <ac:spMk id="11" creationId="{80607170-6B8B-0973-51E0-9DC92EA487AA}"/>
          </ac:spMkLst>
        </pc:spChg>
        <pc:spChg chg="add del">
          <ac:chgData name="helin baglamıs" userId="5e2a4c729a9633d6" providerId="LiveId" clId="{1E85E35D-EEF8-4D01-B60B-D755C73EC534}" dt="2025-05-28T15:57:17.682" v="366" actId="26606"/>
          <ac:spMkLst>
            <pc:docMk/>
            <pc:sldMk cId="1091455085" sldId="263"/>
            <ac:spMk id="12" creationId="{5E46F2E7-848F-4A6C-A098-4764FDEA771A}"/>
          </ac:spMkLst>
        </pc:spChg>
        <pc:spChg chg="add del">
          <ac:chgData name="helin baglamıs" userId="5e2a4c729a9633d6" providerId="LiveId" clId="{1E85E35D-EEF8-4D01-B60B-D755C73EC534}" dt="2025-05-28T15:57:25.251" v="368" actId="26606"/>
          <ac:spMkLst>
            <pc:docMk/>
            <pc:sldMk cId="1091455085" sldId="263"/>
            <ac:spMk id="14" creationId="{43E8FEA2-54EE-4F84-B5DB-A055A7D805EE}"/>
          </ac:spMkLst>
        </pc:spChg>
        <pc:spChg chg="add del">
          <ac:chgData name="helin baglamıs" userId="5e2a4c729a9633d6" providerId="LiveId" clId="{1E85E35D-EEF8-4D01-B60B-D755C73EC534}" dt="2025-05-28T15:57:25.251" v="368" actId="26606"/>
          <ac:spMkLst>
            <pc:docMk/>
            <pc:sldMk cId="1091455085" sldId="263"/>
            <ac:spMk id="15" creationId="{7DE220E6-BA55-4F04-B3C4-F4985F3E77AF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1091455085" sldId="263"/>
            <ac:spMk id="16" creationId="{04812C46-200A-4DEB-A05E-3ED6C68C2387}"/>
          </ac:spMkLst>
        </pc:spChg>
        <pc:spChg chg="add del">
          <ac:chgData name="helin baglamıs" userId="5e2a4c729a9633d6" providerId="LiveId" clId="{1E85E35D-EEF8-4D01-B60B-D755C73EC534}" dt="2025-05-28T15:57:25.251" v="368" actId="26606"/>
          <ac:spMkLst>
            <pc:docMk/>
            <pc:sldMk cId="1091455085" sldId="263"/>
            <ac:spMk id="17" creationId="{5AE190BC-D2FD-433E-AB89-0DF68EFD6D09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1091455085" sldId="263"/>
            <ac:spMk id="18" creationId="{D1EA859B-E555-4109-94F3-6700E046E008}"/>
          </ac:spMkLst>
        </pc:spChg>
        <pc:spChg chg="add del">
          <ac:chgData name="helin baglamıs" userId="5e2a4c729a9633d6" providerId="LiveId" clId="{1E85E35D-EEF8-4D01-B60B-D755C73EC534}" dt="2025-05-28T15:57:56.118" v="376" actId="26606"/>
          <ac:spMkLst>
            <pc:docMk/>
            <pc:sldMk cId="1091455085" sldId="263"/>
            <ac:spMk id="21" creationId="{D009D6D5-DAC2-4A8B-A17A-E206B9012D09}"/>
          </ac:spMkLst>
        </pc:spChg>
        <pc:spChg chg="add del">
          <ac:chgData name="helin baglamıs" userId="5e2a4c729a9633d6" providerId="LiveId" clId="{1E85E35D-EEF8-4D01-B60B-D755C73EC534}" dt="2025-05-28T15:57:56.118" v="376" actId="26606"/>
          <ac:spMkLst>
            <pc:docMk/>
            <pc:sldMk cId="1091455085" sldId="263"/>
            <ac:spMk id="22" creationId="{09AFAFF2-91E3-2265-BD1B-7E2A2ABE2773}"/>
          </ac:spMkLst>
        </pc:spChg>
        <pc:spChg chg="add mod">
          <ac:chgData name="helin baglamıs" userId="5e2a4c729a9633d6" providerId="LiveId" clId="{1E85E35D-EEF8-4D01-B60B-D755C73EC534}" dt="2025-05-28T16:00:44.546" v="409" actId="27636"/>
          <ac:spMkLst>
            <pc:docMk/>
            <pc:sldMk cId="1091455085" sldId="263"/>
            <ac:spMk id="24" creationId="{09AFAFF2-91E3-2265-BD1B-7E2A2ABE2773}"/>
          </ac:spMkLst>
        </pc:spChg>
        <pc:grpChg chg="add">
          <ac:chgData name="helin baglamıs" userId="5e2a4c729a9633d6" providerId="LiveId" clId="{1E85E35D-EEF8-4D01-B60B-D755C73EC534}" dt="2025-05-28T15:57:56.123" v="377" actId="26606"/>
          <ac:grpSpMkLst>
            <pc:docMk/>
            <pc:sldMk cId="1091455085" sldId="263"/>
            <ac:grpSpMk id="25" creationId="{31C49F18-8757-4E87-5C2E-9D6D7B82BA3B}"/>
          </ac:grpSpMkLst>
        </pc:grpChg>
        <pc:graphicFrameChg chg="add del">
          <ac:chgData name="helin baglamıs" userId="5e2a4c729a9633d6" providerId="LiveId" clId="{1E85E35D-EEF8-4D01-B60B-D755C73EC534}" dt="2025-05-28T15:57:33.264" v="370" actId="26606"/>
          <ac:graphicFrameMkLst>
            <pc:docMk/>
            <pc:sldMk cId="1091455085" sldId="263"/>
            <ac:graphicFrameMk id="7" creationId="{CE4C7C24-E55A-DBED-DE90-C118E0453676}"/>
          </ac:graphicFrameMkLst>
        </pc:graphicFrameChg>
        <pc:graphicFrameChg chg="add del">
          <ac:chgData name="helin baglamıs" userId="5e2a4c729a9633d6" providerId="LiveId" clId="{1E85E35D-EEF8-4D01-B60B-D755C73EC534}" dt="2025-05-28T15:57:43.230" v="372" actId="26606"/>
          <ac:graphicFrameMkLst>
            <pc:docMk/>
            <pc:sldMk cId="1091455085" sldId="263"/>
            <ac:graphicFrameMk id="13" creationId="{9B1409F7-CC2A-8A08-22BB-6439C0F1A803}"/>
          </ac:graphicFrameMkLst>
        </pc:graphicFrameChg>
        <pc:graphicFrameChg chg="add del">
          <ac:chgData name="helin baglamıs" userId="5e2a4c729a9633d6" providerId="LiveId" clId="{1E85E35D-EEF8-4D01-B60B-D755C73EC534}" dt="2025-05-28T15:57:50.292" v="374" actId="26606"/>
          <ac:graphicFrameMkLst>
            <pc:docMk/>
            <pc:sldMk cId="1091455085" sldId="263"/>
            <ac:graphicFrameMk id="19" creationId="{5849DADE-4D71-C826-7B46-E83B1D5C5369}"/>
          </ac:graphicFrameMkLst>
        </pc:graphicFrameChg>
        <pc:picChg chg="mod">
          <ac:chgData name="helin baglamıs" userId="5e2a4c729a9633d6" providerId="LiveId" clId="{1E85E35D-EEF8-4D01-B60B-D755C73EC534}" dt="2025-05-28T15:59:48.268" v="399" actId="14100"/>
          <ac:picMkLst>
            <pc:docMk/>
            <pc:sldMk cId="1091455085" sldId="263"/>
            <ac:picMk id="5" creationId="{D649B4D9-EC62-871C-FC0C-5CAA2D696046}"/>
          </ac:picMkLst>
        </pc:picChg>
      </pc:sldChg>
      <pc:sldChg chg="delSp modSp add mod ord setBg delDesignElem">
        <pc:chgData name="helin baglamıs" userId="5e2a4c729a9633d6" providerId="LiveId" clId="{1E85E35D-EEF8-4D01-B60B-D755C73EC534}" dt="2025-05-28T16:05:03.752" v="441" actId="255"/>
        <pc:sldMkLst>
          <pc:docMk/>
          <pc:sldMk cId="1653365606" sldId="264"/>
        </pc:sldMkLst>
        <pc:spChg chg="mod">
          <ac:chgData name="helin baglamıs" userId="5e2a4c729a9633d6" providerId="LiveId" clId="{1E85E35D-EEF8-4D01-B60B-D755C73EC534}" dt="2025-05-28T16:05:03.752" v="441" actId="255"/>
          <ac:spMkLst>
            <pc:docMk/>
            <pc:sldMk cId="1653365606" sldId="264"/>
            <ac:spMk id="3" creationId="{93575DDB-5B6C-B39E-1FB3-0E7BAE738DA5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1653365606" sldId="264"/>
            <ac:spMk id="9" creationId="{3C91FFED-2961-3351-04F5-5657BF8AF61C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1653365606" sldId="264"/>
            <ac:spMk id="11" creationId="{E6FBCF49-2935-5C89-92D1-FC194EF5AD19}"/>
          </ac:spMkLst>
        </pc:spChg>
        <pc:picChg chg="mod">
          <ac:chgData name="helin baglamıs" userId="5e2a4c729a9633d6" providerId="LiveId" clId="{1E85E35D-EEF8-4D01-B60B-D755C73EC534}" dt="2025-05-28T13:06:06.052" v="102" actId="14826"/>
          <ac:picMkLst>
            <pc:docMk/>
            <pc:sldMk cId="1653365606" sldId="264"/>
            <ac:picMk id="5" creationId="{B030118C-031B-43A2-3C33-8532D21CC2FD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6:06:16.795" v="458" actId="20577"/>
        <pc:sldMkLst>
          <pc:docMk/>
          <pc:sldMk cId="4072502283" sldId="265"/>
        </pc:sldMkLst>
        <pc:spChg chg="mod">
          <ac:chgData name="helin baglamıs" userId="5e2a4c729a9633d6" providerId="LiveId" clId="{1E85E35D-EEF8-4D01-B60B-D755C73EC534}" dt="2025-05-28T16:06:16.795" v="458" actId="20577"/>
          <ac:spMkLst>
            <pc:docMk/>
            <pc:sldMk cId="4072502283" sldId="265"/>
            <ac:spMk id="3" creationId="{A15FFA01-CD37-E89A-3067-B9CE54735379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4072502283" sldId="265"/>
            <ac:spMk id="9" creationId="{2EA2EEF6-0B0D-533D-47F2-12D249763536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4072502283" sldId="265"/>
            <ac:spMk id="11" creationId="{621FF168-FE58-64D4-15BB-B43D41E9F751}"/>
          </ac:spMkLst>
        </pc:spChg>
        <pc:picChg chg="mod">
          <ac:chgData name="helin baglamıs" userId="5e2a4c729a9633d6" providerId="LiveId" clId="{1E85E35D-EEF8-4D01-B60B-D755C73EC534}" dt="2025-05-28T13:10:40.455" v="115" actId="14826"/>
          <ac:picMkLst>
            <pc:docMk/>
            <pc:sldMk cId="4072502283" sldId="265"/>
            <ac:picMk id="5" creationId="{E341534A-83E8-B4F0-4CAD-7A0791A1DB10}"/>
          </ac:picMkLst>
        </pc:picChg>
      </pc:sldChg>
      <pc:sldChg chg="addSp delSp modSp add del mod">
        <pc:chgData name="helin baglamıs" userId="5e2a4c729a9633d6" providerId="LiveId" clId="{1E85E35D-EEF8-4D01-B60B-D755C73EC534}" dt="2025-05-28T13:25:06.475" v="147" actId="2696"/>
        <pc:sldMkLst>
          <pc:docMk/>
          <pc:sldMk cId="2083044540" sldId="266"/>
        </pc:sldMkLst>
        <pc:spChg chg="mo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3" creationId="{D8D56805-88A6-6890-F5AD-99553F6C1CDB}"/>
          </ac:spMkLst>
        </pc:spChg>
        <pc:spChg chg="del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9" creationId="{79266975-DFF5-F469-ACDA-247634671A7A}"/>
          </ac:spMkLst>
        </pc:spChg>
        <pc:spChg chg="del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11" creationId="{11E4D169-31BC-5403-65A7-CEB58132F0F2}"/>
          </ac:spMkLst>
        </pc:spChg>
        <pc:spChg chg="ad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16" creationId="{3756B343-807D-456E-AA26-80E96B75D13B}"/>
          </ac:spMkLst>
        </pc:spChg>
        <pc:spChg chg="ad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18" creationId="{08980754-6F4B-43C9-B9BE-127B6BED6586}"/>
          </ac:spMkLst>
        </pc:spChg>
        <pc:spChg chg="ad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20" creationId="{2C1BBA94-3F40-40AA-8BB9-E69E25E537C1}"/>
          </ac:spMkLst>
        </pc:spChg>
        <pc:spChg chg="ad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22" creationId="{169CC832-2974-4E8D-90ED-3E2941BA7336}"/>
          </ac:spMkLst>
        </pc:spChg>
        <pc:spChg chg="add">
          <ac:chgData name="helin baglamıs" userId="5e2a4c729a9633d6" providerId="LiveId" clId="{1E85E35D-EEF8-4D01-B60B-D755C73EC534}" dt="2025-05-28T13:18:21.335" v="129" actId="26606"/>
          <ac:spMkLst>
            <pc:docMk/>
            <pc:sldMk cId="2083044540" sldId="266"/>
            <ac:spMk id="24" creationId="{55222F96-971A-4F90-B841-6BAB416C7AC1}"/>
          </ac:spMkLst>
        </pc:spChg>
        <pc:picChg chg="mod">
          <ac:chgData name="helin baglamıs" userId="5e2a4c729a9633d6" providerId="LiveId" clId="{1E85E35D-EEF8-4D01-B60B-D755C73EC534}" dt="2025-05-28T13:18:21.335" v="129" actId="26606"/>
          <ac:picMkLst>
            <pc:docMk/>
            <pc:sldMk cId="2083044540" sldId="266"/>
            <ac:picMk id="5" creationId="{E42A893D-EA29-0FC2-90AD-EF033C504A32}"/>
          </ac:picMkLst>
        </pc:picChg>
      </pc:sldChg>
      <pc:sldChg chg="addSp delSp modSp add mod ord setBg delDesignElem">
        <pc:chgData name="helin baglamıs" userId="5e2a4c729a9633d6" providerId="LiveId" clId="{1E85E35D-EEF8-4D01-B60B-D755C73EC534}" dt="2025-05-28T16:09:35.794" v="494"/>
        <pc:sldMkLst>
          <pc:docMk/>
          <pc:sldMk cId="2958444030" sldId="267"/>
        </pc:sldMkLst>
        <pc:spChg chg="mod">
          <ac:chgData name="helin baglamıs" userId="5e2a4c729a9633d6" providerId="LiveId" clId="{1E85E35D-EEF8-4D01-B60B-D755C73EC534}" dt="2025-05-28T16:09:21.011" v="492" actId="27636"/>
          <ac:spMkLst>
            <pc:docMk/>
            <pc:sldMk cId="2958444030" sldId="267"/>
            <ac:spMk id="3" creationId="{FFECC257-52B6-8B59-0B47-F3584C8CFDDF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958444030" sldId="267"/>
            <ac:spMk id="16" creationId="{A15A9BC3-7823-42F9-5F03-F3BFDD967F73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2958444030" sldId="267"/>
            <ac:spMk id="18" creationId="{B467ADAA-6FAB-7B38-F3CD-AF386DF896BD}"/>
          </ac:spMkLst>
        </pc:spChg>
        <pc:grpChg chg="add">
          <ac:chgData name="helin baglamıs" userId="5e2a4c729a9633d6" providerId="LiveId" clId="{1E85E35D-EEF8-4D01-B60B-D755C73EC534}" dt="2025-05-28T16:07:02.854" v="459" actId="26606"/>
          <ac:grpSpMkLst>
            <pc:docMk/>
            <pc:sldMk cId="2958444030" sldId="267"/>
            <ac:grpSpMk id="10" creationId="{31C49F18-8757-4E87-5C2E-9D6D7B82BA3B}"/>
          </ac:grpSpMkLst>
        </pc:grpChg>
        <pc:picChg chg="mod">
          <ac:chgData name="helin baglamıs" userId="5e2a4c729a9633d6" providerId="LiveId" clId="{1E85E35D-EEF8-4D01-B60B-D755C73EC534}" dt="2025-05-28T16:07:28.308" v="464" actId="14100"/>
          <ac:picMkLst>
            <pc:docMk/>
            <pc:sldMk cId="2958444030" sldId="267"/>
            <ac:picMk id="5" creationId="{40B68589-E8F0-8390-89F5-D9718761FBFE}"/>
          </ac:picMkLst>
        </pc:picChg>
      </pc:sldChg>
      <pc:sldChg chg="new del">
        <pc:chgData name="helin baglamıs" userId="5e2a4c729a9633d6" providerId="LiveId" clId="{1E85E35D-EEF8-4D01-B60B-D755C73EC534}" dt="2025-05-28T13:18:46.215" v="131" actId="2696"/>
        <pc:sldMkLst>
          <pc:docMk/>
          <pc:sldMk cId="3155105428" sldId="267"/>
        </pc:sldMkLst>
      </pc:sldChg>
      <pc:sldChg chg="delSp modSp add mod ord setBg delDesignElem">
        <pc:chgData name="helin baglamıs" userId="5e2a4c729a9633d6" providerId="LiveId" clId="{1E85E35D-EEF8-4D01-B60B-D755C73EC534}" dt="2025-05-28T16:10:53.063" v="513" actId="20577"/>
        <pc:sldMkLst>
          <pc:docMk/>
          <pc:sldMk cId="3975701433" sldId="268"/>
        </pc:sldMkLst>
        <pc:spChg chg="mod">
          <ac:chgData name="helin baglamıs" userId="5e2a4c729a9633d6" providerId="LiveId" clId="{1E85E35D-EEF8-4D01-B60B-D755C73EC534}" dt="2025-05-28T16:10:53.063" v="513" actId="20577"/>
          <ac:spMkLst>
            <pc:docMk/>
            <pc:sldMk cId="3975701433" sldId="268"/>
            <ac:spMk id="3" creationId="{080EC29E-E31B-BAB0-BD1C-8EB3F3BD857B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975701433" sldId="268"/>
            <ac:spMk id="9" creationId="{6A5AAE0A-4AE5-96A9-B975-BD8DA72C7127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975701433" sldId="268"/>
            <ac:spMk id="11" creationId="{00872DFA-BAB0-F229-9699-A526CA3CAA77}"/>
          </ac:spMkLst>
        </pc:spChg>
        <pc:picChg chg="mod">
          <ac:chgData name="helin baglamıs" userId="5e2a4c729a9633d6" providerId="LiveId" clId="{1E85E35D-EEF8-4D01-B60B-D755C73EC534}" dt="2025-05-28T13:37:45.325" v="151" actId="14826"/>
          <ac:picMkLst>
            <pc:docMk/>
            <pc:sldMk cId="3975701433" sldId="268"/>
            <ac:picMk id="5" creationId="{8A3E6EAB-A57E-EE8E-697F-1B95C237CACD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6:12:44.970" v="532" actId="20577"/>
        <pc:sldMkLst>
          <pc:docMk/>
          <pc:sldMk cId="3288214037" sldId="269"/>
        </pc:sldMkLst>
        <pc:spChg chg="mod">
          <ac:chgData name="helin baglamıs" userId="5e2a4c729a9633d6" providerId="LiveId" clId="{1E85E35D-EEF8-4D01-B60B-D755C73EC534}" dt="2025-05-28T16:12:44.970" v="532" actId="20577"/>
          <ac:spMkLst>
            <pc:docMk/>
            <pc:sldMk cId="3288214037" sldId="269"/>
            <ac:spMk id="3" creationId="{D35E8B03-E4DA-5026-74B2-27B945F73591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288214037" sldId="269"/>
            <ac:spMk id="9" creationId="{82CF6C82-D7EB-5C7C-4F69-0BD6D0F44E34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3288214037" sldId="269"/>
            <ac:spMk id="11" creationId="{80885F05-953A-88BB-219A-0DAED3858EFA}"/>
          </ac:spMkLst>
        </pc:spChg>
        <pc:picChg chg="mod">
          <ac:chgData name="helin baglamıs" userId="5e2a4c729a9633d6" providerId="LiveId" clId="{1E85E35D-EEF8-4D01-B60B-D755C73EC534}" dt="2025-05-28T13:43:59.657" v="162" actId="14826"/>
          <ac:picMkLst>
            <pc:docMk/>
            <pc:sldMk cId="3288214037" sldId="269"/>
            <ac:picMk id="5" creationId="{A88E86D4-4B20-C280-5EE7-5DCC17FD45D7}"/>
          </ac:picMkLst>
        </pc:picChg>
      </pc:sldChg>
      <pc:sldChg chg="delSp modSp add mod setBg delDesignElem">
        <pc:chgData name="helin baglamıs" userId="5e2a4c729a9633d6" providerId="LiveId" clId="{1E85E35D-EEF8-4D01-B60B-D755C73EC534}" dt="2025-05-28T16:13:45.889" v="547" actId="20577"/>
        <pc:sldMkLst>
          <pc:docMk/>
          <pc:sldMk cId="590288296" sldId="270"/>
        </pc:sldMkLst>
        <pc:spChg chg="mod">
          <ac:chgData name="helin baglamıs" userId="5e2a4c729a9633d6" providerId="LiveId" clId="{1E85E35D-EEF8-4D01-B60B-D755C73EC534}" dt="2025-05-28T16:13:45.889" v="547" actId="20577"/>
          <ac:spMkLst>
            <pc:docMk/>
            <pc:sldMk cId="590288296" sldId="270"/>
            <ac:spMk id="3" creationId="{CF499C38-FD4B-A033-8E14-4FF42FC97686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590288296" sldId="270"/>
            <ac:spMk id="9" creationId="{A3F42E9A-29E7-AECB-03F0-CC294FAC64D8}"/>
          </ac:spMkLst>
        </pc:spChg>
        <pc:spChg chg="del">
          <ac:chgData name="helin baglamıs" userId="5e2a4c729a9633d6" providerId="LiveId" clId="{1E85E35D-EEF8-4D01-B60B-D755C73EC534}" dt="2025-05-28T13:52:53.442" v="266"/>
          <ac:spMkLst>
            <pc:docMk/>
            <pc:sldMk cId="590288296" sldId="270"/>
            <ac:spMk id="11" creationId="{233665AA-979B-1F48-843A-B81455AEC4E3}"/>
          </ac:spMkLst>
        </pc:spChg>
        <pc:picChg chg="mod">
          <ac:chgData name="helin baglamıs" userId="5e2a4c729a9633d6" providerId="LiveId" clId="{1E85E35D-EEF8-4D01-B60B-D755C73EC534}" dt="2025-05-28T13:46:53.820" v="173" actId="14826"/>
          <ac:picMkLst>
            <pc:docMk/>
            <pc:sldMk cId="590288296" sldId="270"/>
            <ac:picMk id="5" creationId="{820AEB7D-70AE-33A9-A89C-73E7C2D037AB}"/>
          </ac:picMkLst>
        </pc:picChg>
      </pc:sldChg>
      <pc:sldChg chg="addSp delSp modSp new mod setBg delDesignElem">
        <pc:chgData name="helin baglamıs" userId="5e2a4c729a9633d6" providerId="LiveId" clId="{1E85E35D-EEF8-4D01-B60B-D755C73EC534}" dt="2025-05-28T13:55:33.297" v="272"/>
        <pc:sldMkLst>
          <pc:docMk/>
          <pc:sldMk cId="4083115531" sldId="271"/>
        </pc:sldMkLst>
        <pc:spChg chg="del">
          <ac:chgData name="helin baglamıs" userId="5e2a4c729a9633d6" providerId="LiveId" clId="{1E85E35D-EEF8-4D01-B60B-D755C73EC534}" dt="2025-05-28T13:49:46.286" v="240" actId="21"/>
          <ac:spMkLst>
            <pc:docMk/>
            <pc:sldMk cId="4083115531" sldId="271"/>
            <ac:spMk id="2" creationId="{B80DCBDD-0B6E-008E-DDB9-E22A4068D40C}"/>
          </ac:spMkLst>
        </pc:spChg>
        <pc:spChg chg="del mod">
          <ac:chgData name="helin baglamıs" userId="5e2a4c729a9633d6" providerId="LiveId" clId="{1E85E35D-EEF8-4D01-B60B-D755C73EC534}" dt="2025-05-28T13:50:46.036" v="250" actId="26606"/>
          <ac:spMkLst>
            <pc:docMk/>
            <pc:sldMk cId="4083115531" sldId="271"/>
            <ac:spMk id="3" creationId="{5B751622-0169-CE65-6F7A-37872E5F8FCC}"/>
          </ac:spMkLst>
        </pc:spChg>
        <pc:spChg chg="add del">
          <ac:chgData name="helin baglamıs" userId="5e2a4c729a9633d6" providerId="LiveId" clId="{1E85E35D-EEF8-4D01-B60B-D755C73EC534}" dt="2025-05-28T13:50:46.020" v="249" actId="26606"/>
          <ac:spMkLst>
            <pc:docMk/>
            <pc:sldMk cId="4083115531" sldId="271"/>
            <ac:spMk id="8" creationId="{A7AE9375-4664-4DB2-922D-2782A6E439AC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9" creationId="{BACC6370-2D7E-4714-9D71-7542949D7D5D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11" creationId="{256B2C21-A230-48C0-8DF1-C46611373C44}"/>
          </ac:spMkLst>
        </pc:spChg>
        <pc:spChg chg="add del">
          <ac:chgData name="helin baglamıs" userId="5e2a4c729a9633d6" providerId="LiveId" clId="{1E85E35D-EEF8-4D01-B60B-D755C73EC534}" dt="2025-05-28T13:50:46.020" v="249" actId="26606"/>
          <ac:spMkLst>
            <pc:docMk/>
            <pc:sldMk cId="4083115531" sldId="271"/>
            <ac:spMk id="12" creationId="{9DD005C1-8C51-42D6-9BEE-B9B83849743D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13" creationId="{3847E18C-932D-4C95-AABA-FEC7C9499AD7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15" creationId="{3150CB11-0C61-439E-910F-5787759E72A0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17" creationId="{43F8A58B-5155-44CE-A5FF-7647B47D0A7A}"/>
          </ac:spMkLst>
        </pc:spChg>
        <pc:spChg chg="add del">
          <ac:chgData name="helin baglamıs" userId="5e2a4c729a9633d6" providerId="LiveId" clId="{1E85E35D-EEF8-4D01-B60B-D755C73EC534}" dt="2025-05-28T13:52:53.442" v="266"/>
          <ac:spMkLst>
            <pc:docMk/>
            <pc:sldMk cId="4083115531" sldId="271"/>
            <ac:spMk id="19" creationId="{443F2ACA-E6D6-4028-82DD-F03C262D5DE6}"/>
          </ac:spMkLst>
        </pc:spChg>
        <pc:graphicFrameChg chg="add">
          <ac:chgData name="helin baglamıs" userId="5e2a4c729a9633d6" providerId="LiveId" clId="{1E85E35D-EEF8-4D01-B60B-D755C73EC534}" dt="2025-05-28T13:50:46.036" v="250" actId="26606"/>
          <ac:graphicFrameMkLst>
            <pc:docMk/>
            <pc:sldMk cId="4083115531" sldId="271"/>
            <ac:graphicFrameMk id="5" creationId="{9151F58A-B3B4-299A-95E1-94644D1BE322}"/>
          </ac:graphicFrameMkLst>
        </pc:graphicFrameChg>
        <pc:cxnChg chg="add del">
          <ac:chgData name="helin baglamıs" userId="5e2a4c729a9633d6" providerId="LiveId" clId="{1E85E35D-EEF8-4D01-B60B-D755C73EC534}" dt="2025-05-28T13:50:46.020" v="249" actId="26606"/>
          <ac:cxnSpMkLst>
            <pc:docMk/>
            <pc:sldMk cId="4083115531" sldId="271"/>
            <ac:cxnSpMk id="10" creationId="{EE504C98-6397-41C1-A8D8-2D9C4ED307E0}"/>
          </ac:cxnSpMkLst>
        </pc:cxnChg>
      </pc:sldChg>
      <pc:sldMasterChg chg="setBg modSldLayout">
        <pc:chgData name="helin baglamıs" userId="5e2a4c729a9633d6" providerId="LiveId" clId="{1E85E35D-EEF8-4D01-B60B-D755C73EC534}" dt="2025-05-28T13:55:33.297" v="272"/>
        <pc:sldMasterMkLst>
          <pc:docMk/>
          <pc:sldMasterMk cId="2209124177" sldId="2147483785"/>
        </pc:sldMasterMkLst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4112412638" sldId="2147483786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2981122103" sldId="2147483787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1235960726" sldId="2147483788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2734793719" sldId="2147483789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1033539426" sldId="2147483790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616598613" sldId="2147483791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1792284037" sldId="2147483792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2057590235" sldId="2147483793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3565028592" sldId="2147483794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2242769554" sldId="2147483795"/>
          </pc:sldLayoutMkLst>
        </pc:sldLayoutChg>
        <pc:sldLayoutChg chg="setBg">
          <pc:chgData name="helin baglamıs" userId="5e2a4c729a9633d6" providerId="LiveId" clId="{1E85E35D-EEF8-4D01-B60B-D755C73EC534}" dt="2025-05-28T13:55:33.297" v="272"/>
          <pc:sldLayoutMkLst>
            <pc:docMk/>
            <pc:sldMasterMk cId="2209124177" sldId="2147483785"/>
            <pc:sldLayoutMk cId="938496351" sldId="214748379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26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695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963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2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607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937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94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986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840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902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285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2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3B Daire Sanat Neon">
            <a:extLst>
              <a:ext uri="{FF2B5EF4-FFF2-40B4-BE49-F238E27FC236}">
                <a16:creationId xmlns:a16="http://schemas.microsoft.com/office/drawing/2014/main" id="{7136C104-70EA-7187-D5DA-BBA3DC78D3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210" b="6119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8F2C2F6D-21F8-2934-6505-7B5621869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tr-TR" sz="5200">
                <a:solidFill>
                  <a:srgbClr val="FFFFFF"/>
                </a:solidFill>
              </a:rPr>
              <a:t>Görüntü İşlemede Temel Filtreler ve Uygulama Alanları</a:t>
            </a:r>
          </a:p>
        </p:txBody>
      </p:sp>
    </p:spTree>
    <p:extLst>
      <p:ext uri="{BB962C8B-B14F-4D97-AF65-F5344CB8AC3E}">
        <p14:creationId xmlns:p14="http://schemas.microsoft.com/office/powerpoint/2010/main" val="213070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ED352-D483-D924-C3BB-B13CB822A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1534A-83E8-B4F0-4CAD-7A0791A1D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270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5FFA01-CD37-E89A-3067-B9CE5473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Kontrast Germe Nedir?</a:t>
            </a:r>
          </a:p>
          <a:p>
            <a:pPr marL="0" indent="0">
              <a:buNone/>
            </a:pPr>
            <a:r>
              <a:rPr lang="tr-TR" sz="1400"/>
              <a:t>Kontrast germe, </a:t>
            </a:r>
            <a:r>
              <a:rPr lang="tr-TR" sz="1400" b="1"/>
              <a:t>görüntüdeki parlak ve koyu alanları genişleterek detayları daha belirgin hale getiren</a:t>
            </a:r>
            <a:r>
              <a:rPr lang="tr-TR" sz="1400"/>
              <a:t> bir işlemdir. </a:t>
            </a:r>
            <a:r>
              <a:rPr lang="tr-TR" sz="1400" b="1"/>
              <a:t>Özellikle soluk veya düşük kontrastlı fotoğraflarda, görsel netliği artırmak için uygulanır.</a:t>
            </a:r>
          </a:p>
          <a:p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 b="1"/>
              <a:t>Uydu ve hava görüntüleme</a:t>
            </a:r>
            <a:r>
              <a:rPr lang="tr-TR" sz="1400"/>
              <a:t> → Arazileri ve şehir yapılarını daha belirgin hale getirmek. </a:t>
            </a:r>
            <a:r>
              <a:rPr lang="tr-TR" sz="1400" b="1"/>
              <a:t>Tıbbi görüntüleme</a:t>
            </a:r>
            <a:r>
              <a:rPr lang="tr-TR" sz="1400"/>
              <a:t> → MRI ve X-ray görüntülerinde düşük kontrastlı bölgeleri netleştirmek.  </a:t>
            </a:r>
            <a:r>
              <a:rPr lang="tr-TR" sz="1400" b="1"/>
              <a:t>Güvenlik sistemleri</a:t>
            </a:r>
            <a:r>
              <a:rPr lang="tr-TR" sz="1400"/>
              <a:t> → Loş ortamlarda çekilmiş videolardaki nesneleri daha anlaşılır hale getirmek. </a:t>
            </a:r>
            <a:r>
              <a:rPr lang="tr-TR" sz="1400" b="1"/>
              <a:t>Sanatsal fotoğrafçılık</a:t>
            </a:r>
            <a:r>
              <a:rPr lang="tr-TR" sz="1400"/>
              <a:t> → Görsellerde dramatik ışık ve gölge efekti oluşturmak. </a:t>
            </a:r>
            <a:r>
              <a:rPr lang="tr-TR" sz="1400" b="1"/>
              <a:t>Endüstriyel kalite kontrol</a:t>
            </a:r>
            <a:r>
              <a:rPr lang="tr-TR" sz="1400"/>
              <a:t> → Üretim hatalarını daha iyi görebilmek için detayları artırmak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Kontrast germe, </a:t>
            </a:r>
            <a:r>
              <a:rPr lang="tr-TR" sz="1400" b="1"/>
              <a:t>detayların kaybolmasını önleyerek görüntünün daha net hale gelmesini sağlar.</a:t>
            </a:r>
            <a:r>
              <a:rPr lang="tr-TR" sz="1400"/>
              <a:t> Özellikle düşük ışıkta çekilmiş fotoğraflar için kullanılır.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soluk veya düşük kontrastlı alanları netleştirmek gerektiğinde. </a:t>
            </a:r>
            <a:r>
              <a:rPr lang="tr-TR" sz="1400" b="1"/>
              <a:t>Neden gerekli?</a:t>
            </a:r>
            <a:r>
              <a:rPr lang="tr-TR" sz="1400"/>
              <a:t> Görsel detayları vurgulayarak analizleri daha başarılı hale getirir ve görsellerin daha çarpıcı görünmesini sağlar.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407250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B8F6-9B50-5B56-34E5-C7632F85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B68589-E8F0-8390-89F5-D9718761F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2"/>
          <a:stretch/>
        </p:blipFill>
        <p:spPr>
          <a:xfrm>
            <a:off x="144028" y="190919"/>
            <a:ext cx="7092636" cy="6310365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ECC257-52B6-8B59-0B47-F3584C8C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190919"/>
            <a:ext cx="4137689" cy="6209881"/>
          </a:xfrm>
        </p:spPr>
        <p:txBody>
          <a:bodyPr anchor="t">
            <a:normAutofit fontScale="92500"/>
          </a:bodyPr>
          <a:lstStyle/>
          <a:p>
            <a:pPr>
              <a:buNone/>
            </a:pPr>
            <a:r>
              <a:rPr lang="es-ES" sz="1800" b="1"/>
              <a:t>Manuel, Otsu ve Kapur Eşikleme Nedir?</a:t>
            </a:r>
            <a:endParaRPr lang="tr-TR" sz="1800" b="1"/>
          </a:p>
          <a:p>
            <a:pPr>
              <a:buNone/>
            </a:pPr>
            <a:r>
              <a:rPr lang="tr-TR" sz="1400"/>
              <a:t>     Eşikleme, </a:t>
            </a:r>
            <a:r>
              <a:rPr lang="tr-TR" sz="1400" b="1"/>
              <a:t>bir görüntünün parlaklık seviyesine göre belirli bir sınırın altındaki pikselleri koyu, üzerindeki pikselleri açık hale getiren</a:t>
            </a:r>
            <a:r>
              <a:rPr lang="tr-TR" sz="1400"/>
              <a:t> bir tekniktir. </a:t>
            </a:r>
            <a:r>
              <a:rPr lang="tr-TR" sz="1400" b="1"/>
              <a:t>Bu üç yöntem farklı eşik belirleme algoritmaları kullanır ve görüntüleri siyah-beyaz dönüşümlerle sadeleştirir.</a:t>
            </a:r>
          </a:p>
          <a:p>
            <a:pPr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 b="1"/>
              <a:t>Belge tarama ve OCR</a:t>
            </a:r>
            <a:r>
              <a:rPr lang="tr-TR" sz="1400"/>
              <a:t> → El yazısı veya baskılı belgeleri daha net hale getirerek harflerin okunmasını kolaylaştırmak.  </a:t>
            </a:r>
            <a:r>
              <a:rPr lang="tr-TR" sz="1400" b="1"/>
              <a:t>Medikal görüntüleme</a:t>
            </a:r>
            <a:r>
              <a:rPr lang="tr-TR" sz="1400"/>
              <a:t> → X-ray ve MR taramalarında belirli doku bölgelerini ön plana çıkarmak. </a:t>
            </a:r>
            <a:r>
              <a:rPr lang="tr-TR" sz="1400" b="1"/>
              <a:t>Nesne algılama</a:t>
            </a:r>
            <a:r>
              <a:rPr lang="tr-TR" sz="1400"/>
              <a:t> → Görüntülerde arka planı temizleyerek nesneleri net bir şekilde tespit etmek. </a:t>
            </a:r>
            <a:r>
              <a:rPr lang="tr-TR" sz="1400" b="1"/>
              <a:t>Uydu ve hava görüntüleme</a:t>
            </a:r>
            <a:r>
              <a:rPr lang="tr-TR" sz="1400"/>
              <a:t> → Arazileri ve yapı bölgelerini daha kolay analiz edebilmek için. </a:t>
            </a:r>
            <a:r>
              <a:rPr lang="tr-TR" sz="1400" b="1"/>
              <a:t>Sanayi ve kalite kontrol</a:t>
            </a:r>
            <a:r>
              <a:rPr lang="tr-TR" sz="1400"/>
              <a:t> → Üretim hatalarını daha iyi tespit etmek için görsellerde net ayrımlar yapmak.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Manuel, Otsu ve Kapur eşikleme teknikleri, </a:t>
            </a:r>
            <a:r>
              <a:rPr lang="tr-TR" sz="1400" b="1"/>
              <a:t>görüntüleri anlamlandırmak ve nesne tanıma işlemlerinde daha belirgin hale getirmek için kullanılır.</a:t>
            </a:r>
            <a:endParaRPr lang="tr-TR" sz="1400"/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Arka plan ve nesne arasındaki kontrastı artırmak, belirgin bölümleri ön plana çıkarmak gerektiğinde. </a:t>
            </a:r>
            <a:r>
              <a:rPr lang="tr-TR" sz="1400" b="1"/>
              <a:t>Neden gerekli?</a:t>
            </a:r>
            <a:r>
              <a:rPr lang="tr-TR" sz="1400"/>
              <a:t> Görüntüleri sadeleştirerek bilgisayarla görme işlemlerini hızlandırır ve analizlerin daha doğru yapılmasını sağlar.</a:t>
            </a:r>
          </a:p>
          <a:p>
            <a:pPr marL="0" indent="0">
              <a:buNone/>
            </a:pPr>
            <a:endParaRPr lang="tr-TR" sz="800" b="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844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F8805-A7BE-A2D9-0147-A7A325C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E6EAB-A57E-EE8E-697F-1B95C237C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" b="2425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0EC29E-E31B-BAB0-BD1C-8EB3F3BD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Erosion ve Dilation Nedir</a:t>
            </a:r>
            <a:r>
              <a:rPr lang="tr-TR" sz="1800"/>
              <a:t>?</a:t>
            </a:r>
          </a:p>
          <a:p>
            <a:pPr marL="0" indent="0">
              <a:buNone/>
            </a:pPr>
            <a:r>
              <a:rPr lang="tr-TR" sz="1400"/>
              <a:t>Erosion (aşındırma), </a:t>
            </a:r>
            <a:r>
              <a:rPr lang="tr-TR" sz="1400" b="1"/>
              <a:t>küçük ve ince detayları ortadan kaldırarak nesnenin sınırlarını daraltan</a:t>
            </a:r>
            <a:r>
              <a:rPr lang="tr-TR" sz="1400"/>
              <a:t> bir işlemdir. Dilation (genişletme) ise, </a:t>
            </a:r>
            <a:r>
              <a:rPr lang="tr-TR" sz="1400" b="1"/>
              <a:t>nesnenin sınırlarını genişleterek küçük boşlukları dolduran</a:t>
            </a:r>
            <a:r>
              <a:rPr lang="tr-TR" sz="1400"/>
              <a:t> bir tekniktir.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 b="1"/>
              <a:t>Parmak izi analizi</a:t>
            </a:r>
            <a:r>
              <a:rPr lang="tr-TR" sz="1400"/>
              <a:t> → Tarama görüntülerindeki küçük hataları düzeltmek için. </a:t>
            </a:r>
            <a:r>
              <a:rPr lang="tr-TR" sz="1400" b="1"/>
              <a:t>El yazısı tanıma</a:t>
            </a:r>
            <a:r>
              <a:rPr lang="tr-TR" sz="1400"/>
              <a:t> → Kalemle yazılmış metinlerde karakterlerin daha net tanımlanmasını sağlamak. </a:t>
            </a:r>
            <a:r>
              <a:rPr lang="tr-TR" sz="1400" b="1"/>
              <a:t>Mikroskop görüntüleri</a:t>
            </a:r>
            <a:r>
              <a:rPr lang="tr-TR" sz="1400"/>
              <a:t> → Hücre yapıları veya mikroorganizma sınırlarını belirginleştirmek için. </a:t>
            </a:r>
            <a:r>
              <a:rPr lang="tr-TR" sz="1400" b="1"/>
              <a:t>Robotik görüş sistemleri</a:t>
            </a:r>
            <a:r>
              <a:rPr lang="tr-TR" sz="1400"/>
              <a:t> → Endüstriyel robotların nesneleri daha net algılamasını sağlamak. </a:t>
            </a:r>
            <a:r>
              <a:rPr lang="tr-TR" sz="1400" b="1"/>
              <a:t>Harita ve uydu analizleri</a:t>
            </a:r>
            <a:r>
              <a:rPr lang="tr-TR" sz="1400"/>
              <a:t> → Topografik haritalardaki alan sınırlarını netleştirmek.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Bu iki işlem birlikte kullanıldığında, </a:t>
            </a:r>
            <a:r>
              <a:rPr lang="tr-TR" sz="1400" b="1"/>
              <a:t>görüntüde istenmeyen küçük detaylar temizlenir ve önemli bölümler korunur.</a:t>
            </a:r>
            <a:r>
              <a:rPr lang="tr-TR" sz="1400"/>
              <a:t> Özellikle nesne tanıma ve segmentasyon süreçlerinde kritik rol oynar.</a:t>
            </a:r>
          </a:p>
          <a:p>
            <a:r>
              <a:rPr lang="tr-TR" sz="1400" b="1"/>
              <a:t>Ne zaman kullanılmalı?</a:t>
            </a:r>
            <a:r>
              <a:rPr lang="tr-TR" sz="1400"/>
              <a:t> Görüntüde gereksiz detayları temizlemek ve nesneleri daha belirgin hale getirmek için.  </a:t>
            </a:r>
            <a:r>
              <a:rPr lang="tr-TR" sz="1400" b="1"/>
              <a:t>Neden gerekli?</a:t>
            </a:r>
            <a:r>
              <a:rPr lang="tr-TR" sz="1400"/>
              <a:t> Bilgisayarla görme sistemlerinde daha başarılı analizler yapmak ve daha anlamlı görüntüler elde etmek için.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397570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9ADBA-9F17-7429-DAEA-F327C775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E86D4-4B20-C280-5EE7-5DCC17FD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" b="311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5E8B03-E4DA-5026-74B2-27B945F73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Ağırlık Merkezi Nedir?</a:t>
            </a:r>
          </a:p>
          <a:p>
            <a:pPr marL="0" indent="0">
              <a:buNone/>
            </a:pPr>
            <a:r>
              <a:rPr lang="tr-TR" sz="1400"/>
              <a:t>Ağırlık merkezi, </a:t>
            </a:r>
            <a:r>
              <a:rPr lang="tr-TR" sz="1400" b="1"/>
              <a:t>bir görüntüdeki nesnenin kütlesinin dengelendiği noktayı</a:t>
            </a:r>
            <a:r>
              <a:rPr lang="tr-TR" sz="1400"/>
              <a:t> ifade eder. Görüntüdeki piksellerin dağılımına göre hesaplanarak, nesnenin geometrik merkezini belirler.</a:t>
            </a:r>
          </a:p>
          <a:p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 b="1"/>
              <a:t>Robotik ve otomasyon</a:t>
            </a:r>
            <a:r>
              <a:rPr lang="tr-TR" sz="1400"/>
              <a:t> → Nesnelerin konumunu belirleyerek robotların doğru kavrama yapmasını sağlar. </a:t>
            </a:r>
            <a:r>
              <a:rPr lang="tr-TR" sz="1400" b="1"/>
              <a:t>Görüntü takip sistemleri</a:t>
            </a:r>
            <a:r>
              <a:rPr lang="tr-TR" sz="1400"/>
              <a:t> → Hareket eden nesnelerin pozisyonlarını belirlemek ve takibini kolaylaştırmak. </a:t>
            </a:r>
            <a:r>
              <a:rPr lang="tr-TR" sz="1400" b="1"/>
              <a:t>Trafik analizleri</a:t>
            </a:r>
            <a:r>
              <a:rPr lang="tr-TR" sz="1400"/>
              <a:t> → Araç yoğunluğunu analiz ederek merkez noktalarını tespit etmek. </a:t>
            </a:r>
            <a:r>
              <a:rPr lang="tr-TR" sz="1400" b="1"/>
              <a:t>Sportif analizler</a:t>
            </a:r>
            <a:r>
              <a:rPr lang="tr-TR" sz="1400"/>
              <a:t> → Sporcuların hareketlerini ve denge noktalarını anlamak için kullanılır. </a:t>
            </a:r>
            <a:r>
              <a:rPr lang="tr-TR" sz="1400" b="1"/>
              <a:t>Tıbbi görüntüleme</a:t>
            </a:r>
            <a:r>
              <a:rPr lang="tr-TR" sz="1400"/>
              <a:t> → Hücre ve organ haritalamalarında kritik noktaları belirlemek.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Ağırlık merkezi hesaplamaları, </a:t>
            </a:r>
            <a:r>
              <a:rPr lang="tr-TR" sz="1400" b="1"/>
              <a:t>görüntüde nesnelerin en önemli noktalarını belirleyerek analizleri daha doğru hale getirir.</a:t>
            </a:r>
            <a:r>
              <a:rPr lang="tr-TR" sz="1400"/>
              <a:t> Nesne tanıma ve takibinde kritik bir rol oynar.</a:t>
            </a:r>
          </a:p>
          <a:p>
            <a:r>
              <a:rPr lang="tr-TR" sz="1400" b="1"/>
              <a:t>Ne zaman kullanılmalı?</a:t>
            </a:r>
            <a:r>
              <a:rPr lang="tr-TR" sz="1400"/>
              <a:t> Nesnenin konumunu belirlemek, hareket takibini kolaylaştırmak veya görüntüdeki en yoğun bölgeyi analiz etmek gerektiğinde. </a:t>
            </a:r>
            <a:r>
              <a:rPr lang="tr-TR" sz="1400" b="1"/>
              <a:t>Neden gerekli?</a:t>
            </a:r>
            <a:r>
              <a:rPr lang="tr-TR" sz="1400"/>
              <a:t> Görsel verilerde nesnelerin merkezini belirleyerek, robotik ve analiz sistemlerinde hassas konumlandırma sağlar.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328821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04A3-7096-534F-8EA6-E84DE5037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AEB7D-70AE-33A9-A89C-73E7C2D03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" b="268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499C38-FD4B-A033-8E14-4FF42FC97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İskelet Çıkarma Nedir?</a:t>
            </a:r>
          </a:p>
          <a:p>
            <a:pPr marL="0" indent="0">
              <a:buNone/>
            </a:pPr>
            <a:r>
              <a:rPr lang="tr-TR" sz="1400"/>
              <a:t>İskelet çıkarma, </a:t>
            </a:r>
            <a:r>
              <a:rPr lang="tr-TR" sz="1400" b="1"/>
              <a:t>bir nesnenin temel yapısını koruyarak onu ince çizgilere dönüştüren</a:t>
            </a:r>
            <a:r>
              <a:rPr lang="tr-TR" sz="1400"/>
              <a:t> bir görüntü işleme tekniğidir. </a:t>
            </a:r>
            <a:r>
              <a:rPr lang="tr-TR" sz="1400" b="1"/>
              <a:t>Bir nesnenin merkez eksenini belirleyerek daha sade ve analiz edilebilir hale getirir.</a:t>
            </a:r>
          </a:p>
          <a:p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Parmak izi tanıma</a:t>
            </a:r>
            <a:r>
              <a:rPr lang="tr-TR" sz="1400"/>
              <a:t> → Parmak izlerindeki ince detayları sadeleştirerek kimlik doğrulama algoritmalarını geliştirmek.  </a:t>
            </a:r>
            <a:r>
              <a:rPr lang="tr-TR" sz="1400" b="1"/>
              <a:t>Harf ve karakter tanıma</a:t>
            </a:r>
            <a:r>
              <a:rPr lang="tr-TR" sz="1400"/>
              <a:t> → El yazısı veya baskılı metinlerde karakterlerin merkez çizgilerini belirleyerek OCR doğruluğunu artırmak.  </a:t>
            </a:r>
            <a:r>
              <a:rPr lang="tr-TR" sz="1400" b="1"/>
              <a:t>Havacılık ve haritalama</a:t>
            </a:r>
            <a:r>
              <a:rPr lang="tr-TR" sz="1400"/>
              <a:t> → Coğrafi verileri analiz ederken yol ve nehir gibi hatların iskelet yapısını çıkarmak.  </a:t>
            </a:r>
            <a:r>
              <a:rPr lang="tr-TR" sz="1400" b="1"/>
              <a:t>Mikroskobik görüntüleme</a:t>
            </a:r>
            <a:r>
              <a:rPr lang="tr-TR" sz="1400"/>
              <a:t> → Hücre yapılarının ve mikroorganizmaların iç sınırlarını belirginleştirmek. </a:t>
            </a:r>
            <a:r>
              <a:rPr lang="tr-TR" sz="1400" b="1"/>
              <a:t>İmza doğrulama sistemleri</a:t>
            </a:r>
            <a:r>
              <a:rPr lang="tr-TR" sz="1400"/>
              <a:t> → Bankalarda veya resmi belgelerde sahte imzaları tespit etmek için kullanılır.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İskelet çıkarma, </a:t>
            </a:r>
            <a:r>
              <a:rPr lang="tr-TR" sz="1400" b="1"/>
              <a:t>nesneleri en sade haliyle temsil ederek analizi kolaylaştırır.</a:t>
            </a:r>
            <a:r>
              <a:rPr lang="tr-TR" sz="1400"/>
              <a:t> Özellikle biyometri, haritalama ve nesne tanıma süreçlerinde kritik bir rol oynar.</a:t>
            </a:r>
          </a:p>
          <a:p>
            <a:r>
              <a:rPr lang="tr-TR" sz="1400" b="1"/>
              <a:t>Ne zaman kullanılmalı?</a:t>
            </a:r>
            <a:r>
              <a:rPr lang="tr-TR" sz="1400"/>
              <a:t> Görüntüdeki nesnenin iç yapısını belirlemek, aşırı detayları temizlemek veya merkez çizgiyi vurgulamak gerektiğinde. </a:t>
            </a:r>
            <a:r>
              <a:rPr lang="tr-TR" sz="1400" b="1"/>
              <a:t>Neden gerekli?</a:t>
            </a:r>
            <a:r>
              <a:rPr lang="tr-TR" sz="1400"/>
              <a:t> Veriyi daha kompakt hale getirerek analizleri hızlandırır, özellikle biyometrik güvenlik, haritalama ve karakter tanıma işlemlerinde doğruluğu artırır.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59028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54C8E-0ABF-B4F9-9D20-C55FD216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270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82442E-150C-BDC0-84A4-CC484A655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Ortalama Filtresi (Blur) Nedir?</a:t>
            </a:r>
          </a:p>
          <a:p>
            <a:pPr marL="0" indent="0">
              <a:buNone/>
            </a:pPr>
            <a:r>
              <a:rPr lang="tr-TR" sz="1400"/>
              <a:t> Ortalama filtresi, görüntüdeki piksellerin komşularıyla ortalamasını alarak bir yumuşatma (blurring) işlemi   yapan bir filtredir. Bu filtre, genellikle gürültüyü azaltmak ve görüntüyü daha düzgün hale getirmek için  kullanılır.</a:t>
            </a:r>
          </a:p>
          <a:p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Fotoğraf düzenleme </a:t>
            </a:r>
            <a:r>
              <a:rPr lang="tr-TR" sz="1400"/>
              <a:t>→ Görüntülerdeki istenmeyen küçük detayları ve pürüzleri kaldırmak için.  </a:t>
            </a:r>
            <a:r>
              <a:rPr lang="tr-TR" sz="1400" b="1"/>
              <a:t>Medikal görüntüleme</a:t>
            </a:r>
            <a:r>
              <a:rPr lang="tr-TR" sz="1400"/>
              <a:t> → MR veya X-ray görüntülerinde düşük seviyeli gürültüyü azaltmak. </a:t>
            </a:r>
            <a:r>
              <a:rPr lang="tr-TR" sz="1400" b="1"/>
              <a:t>Güvenlik kameraları </a:t>
            </a:r>
            <a:r>
              <a:rPr lang="tr-TR" sz="1400"/>
              <a:t>→  Gürültülü ve düşük ışıklı ortamda nesne tanıma işlemlerinde.  </a:t>
            </a:r>
            <a:r>
              <a:rPr lang="tr-TR" sz="1400" b="1"/>
              <a:t>Bilgisayarla görü (Computer Vision)</a:t>
            </a:r>
            <a:r>
              <a:rPr lang="tr-TR" sz="1400"/>
              <a:t> → Görüntüdeki detayları sadeleştirip kenar tespitine yardımcı olmak için.  </a:t>
            </a:r>
            <a:r>
              <a:rPr lang="tr-TR" sz="1400" b="1"/>
              <a:t>Optik karakter tanıma (OCR)</a:t>
            </a:r>
            <a:r>
              <a:rPr lang="tr-TR" sz="1400"/>
              <a:t> → Bozuk veya bulanık metin görüntülerini düzenlemek.</a:t>
            </a:r>
          </a:p>
          <a:p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  Ortalama filtresi, görüntüyü yumuşatarak gürültüyü azaltan bir tekniktir. </a:t>
            </a:r>
            <a:r>
              <a:rPr lang="tr-TR" sz="1400" b="1"/>
              <a:t>Gürültülü görüntülerde, kenar belirleme işlemlerinden önce veya optik karakter tanıma gibi durumlarda kullanılır.</a:t>
            </a:r>
            <a:endParaRPr lang="tr-TR" sz="1400"/>
          </a:p>
          <a:p>
            <a:pPr marL="0" indent="0">
              <a:buNone/>
            </a:pPr>
            <a:r>
              <a:rPr lang="tr-TR" sz="1400" b="1"/>
              <a:t>Ne zaman kullanılmalı?</a:t>
            </a:r>
            <a:r>
              <a:rPr lang="tr-TR" sz="1400"/>
              <a:t> Gürültü içeren görüntülerde pürüzsüzlük sağlamak veya gereksiz detayları kaldırmak gerektiğinde uygulanır. </a:t>
            </a:r>
            <a:r>
              <a:rPr lang="tr-TR" sz="1400" b="1"/>
              <a:t>Neden gerekli?</a:t>
            </a:r>
            <a:r>
              <a:rPr lang="tr-TR" sz="1400"/>
              <a:t> Bilgisayarla görme ve fotoğraf işleme algoritmalarına yardımcı olarak görüntüleri daha iyi analiz edilebilir hale getirir.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412983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4AF9-4E20-45D5-3376-781C8B993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B67D3-66C2-AFF8-0BB1-82DBC8CFE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" b="274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B63236-A960-E87D-6A51-271A1678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428016"/>
            <a:ext cx="5247340" cy="6284069"/>
          </a:xfrm>
        </p:spPr>
        <p:txBody>
          <a:bodyPr anchor="ctr">
            <a:normAutofit/>
          </a:bodyPr>
          <a:lstStyle/>
          <a:p>
            <a:r>
              <a:rPr lang="it-IT" sz="1800" b="1"/>
              <a:t>Ortanca Filtresi (Median Blur) Nedir?</a:t>
            </a:r>
            <a:endParaRPr lang="tr-TR" sz="1800" b="1"/>
          </a:p>
          <a:p>
            <a:pPr marL="0" indent="0">
              <a:buNone/>
            </a:pPr>
            <a:r>
              <a:rPr lang="tr-TR" sz="1800"/>
              <a:t> </a:t>
            </a:r>
            <a:r>
              <a:rPr lang="tr-TR" sz="1400"/>
              <a:t>Ortanca filtresi, görüntüdeki her pikselin değerini </a:t>
            </a:r>
            <a:r>
              <a:rPr lang="tr-TR" sz="1400" b="1"/>
              <a:t>komşu piksellerin ortanca (medyan) değeriyle değiştiren</a:t>
            </a:r>
            <a:r>
              <a:rPr lang="tr-TR" sz="1400"/>
              <a:t> bir filtreleme yöntemidir. </a:t>
            </a:r>
            <a:r>
              <a:rPr lang="tr-TR" sz="1400" b="1"/>
              <a:t>Özellikle tuz-biber (salt and pepper) gürültüsünü gidermek için kullanılır</a:t>
            </a:r>
            <a:r>
              <a:rPr lang="tr-TR" sz="1400"/>
              <a:t> çünkü keskin kenarları koruyarak gürültüyü etkili bir şekilde azaltır.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Tıbbi görüntüleme</a:t>
            </a:r>
            <a:r>
              <a:rPr lang="tr-TR" sz="1400"/>
              <a:t> → MR, X-ray ve diğer medikal görüntülerde detayları koruyarak gürültüyü gidermek için.  </a:t>
            </a:r>
            <a:r>
              <a:rPr lang="tr-TR" sz="1400" b="1"/>
              <a:t>Güvenlik kameraları</a:t>
            </a:r>
            <a:r>
              <a:rPr lang="tr-TR" sz="1400"/>
              <a:t> → Düşük ışıklı veya bozuk video kayıtlarını netleştirmek için.  </a:t>
            </a:r>
            <a:r>
              <a:rPr lang="tr-TR" sz="1400" b="1"/>
              <a:t>Uydu ve hava görüntüleme</a:t>
            </a:r>
            <a:r>
              <a:rPr lang="tr-TR" sz="1400"/>
              <a:t> → Atmosfer kaynaklı küçük gürültüleri temizlemek için. </a:t>
            </a:r>
            <a:r>
              <a:rPr lang="tr-TR" sz="1400" b="1"/>
              <a:t>Optik karakter tanıma (OCR)</a:t>
            </a:r>
            <a:r>
              <a:rPr lang="tr-TR" sz="1400"/>
              <a:t> → El yazısı veya taranmış belgeleri daha net hale getirmek için.  </a:t>
            </a:r>
            <a:r>
              <a:rPr lang="tr-TR" sz="1400" b="1"/>
              <a:t>Bilgisayarla görme uygulamaları</a:t>
            </a:r>
            <a:r>
              <a:rPr lang="tr-TR" sz="1400"/>
              <a:t> → Nesne tanımada ve yüz algılamada bozulmaları azaltmak için.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Ortanca filtresi, keskin detayları koruyarak gürültüyü etkili bir şekilde giderir. </a:t>
            </a:r>
            <a:r>
              <a:rPr lang="tr-TR" sz="1400" b="1"/>
              <a:t>Özellikle rastgele noktalardan oluşan tuz-biber gürültüsünde tercih edilir</a:t>
            </a:r>
            <a:r>
              <a:rPr lang="tr-TR" sz="1400"/>
              <a:t> çünkü ortalama filtreden farklı olarak kenarları bulanıklaştırmaz.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rastgele parlak ve koyu noktalar olduğunda, detayları kaybetmeden temizleme işlemi gerektiğinde. </a:t>
            </a:r>
            <a:r>
              <a:rPr lang="tr-TR" sz="1400" b="1"/>
              <a:t>Neden gerekli?</a:t>
            </a:r>
            <a:r>
              <a:rPr lang="tr-TR" sz="1400"/>
              <a:t> Görüntü netliğini koruyarak pürüzlü veya bozuk yerleri düzeltmek, özellikle güvenlik, sağlık ve uydu görüntülerinde daha doğru analizler yapılmasını sağlamak.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272275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A94C-DE3C-2722-0B1F-C2B17B4D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DA438-0819-DD43-15BA-1AD67E599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3" b="258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60A5FB-65A5-056C-644B-A7E1D5F6F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Sobel Filtresi Nedir?</a:t>
            </a:r>
          </a:p>
          <a:p>
            <a:pPr marL="0" indent="0">
              <a:buNone/>
            </a:pPr>
            <a:r>
              <a:rPr lang="tr-TR" sz="1800"/>
              <a:t> </a:t>
            </a:r>
            <a:r>
              <a:rPr lang="tr-TR" sz="1400"/>
              <a:t>Sobel filtresi, görüntüdeki </a:t>
            </a:r>
            <a:r>
              <a:rPr lang="tr-TR" sz="1400" b="1"/>
              <a:t>kenarları belirlemek ve vurgulamak</a:t>
            </a:r>
            <a:r>
              <a:rPr lang="tr-TR" sz="1400"/>
              <a:t> için kullanılan bir kenar algılama algoritmasıdır. </a:t>
            </a:r>
            <a:r>
              <a:rPr lang="tr-TR" sz="1400" b="1"/>
              <a:t>X ve Y yönlerinde türev hesaplayarak keskin geçişleri tespit eder</a:t>
            </a:r>
            <a:r>
              <a:rPr lang="tr-TR" sz="1050" b="1"/>
              <a:t>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 b="1"/>
              <a:t>Nesne tanıma</a:t>
            </a:r>
            <a:r>
              <a:rPr lang="tr-TR" sz="1400"/>
              <a:t> → Görüntüdeki şekil ve konturları belirlemek için.  </a:t>
            </a:r>
            <a:r>
              <a:rPr lang="tr-TR" sz="1400" b="1"/>
              <a:t>Tıbbi görüntüleme</a:t>
            </a:r>
            <a:r>
              <a:rPr lang="tr-TR" sz="1400"/>
              <a:t> → X-ray ve MR taramalarında belirgin kenarları vurgulamak. </a:t>
            </a:r>
            <a:r>
              <a:rPr lang="tr-TR" sz="1400" b="1"/>
              <a:t>Otomotiv sektörü</a:t>
            </a:r>
            <a:r>
              <a:rPr lang="tr-TR" sz="1400"/>
              <a:t> → Yol çizgilerini ve trafik işaretlerini tespit etmek.  </a:t>
            </a:r>
            <a:r>
              <a:rPr lang="tr-TR" sz="1400" b="1"/>
              <a:t>Uydu görüntüleme</a:t>
            </a:r>
            <a:r>
              <a:rPr lang="tr-TR" sz="1400"/>
              <a:t> → Arazi sınırlarını ve binaları belirginleştirmek.  </a:t>
            </a:r>
            <a:r>
              <a:rPr lang="tr-TR" sz="1400" b="1"/>
              <a:t>Güvenlik kameraları</a:t>
            </a:r>
            <a:r>
              <a:rPr lang="tr-TR" sz="1400"/>
              <a:t> → Hareketli nesneleri daha iyi algılamak için.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Sobel filtresi, </a:t>
            </a:r>
            <a:r>
              <a:rPr lang="tr-TR" sz="1400" b="1"/>
              <a:t>görüntüdeki kenarları ve ani parlaklık değişikliklerini yakalamak için gereklidir.</a:t>
            </a:r>
            <a:r>
              <a:rPr lang="tr-TR" sz="1400"/>
              <a:t> Özellikle karmaşık sahnelerde nesnelerin konumlarını anlamaya yardımcı olur.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kenarları ve nesne sınırlarını belirlemek istendiğinde.  </a:t>
            </a:r>
            <a:r>
              <a:rPr lang="tr-TR" sz="1400" b="1"/>
              <a:t>Neden gerekli?</a:t>
            </a:r>
            <a:r>
              <a:rPr lang="tr-TR" sz="1400"/>
              <a:t> Görüntü işlemede önemli yapıları tespit ederek nesne tanıma ve segmentasyon algoritmalarını güçlendirir.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38270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145D4-2258-F85B-FD28-79C479AF5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43049-575F-9259-CEC0-A2ADEF0A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8FCAA3-D8B3-3FF4-9FC2-00D8723E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Prewitt Filtresi Nedir?</a:t>
            </a:r>
          </a:p>
          <a:p>
            <a:pPr marL="0" indent="0">
              <a:buNone/>
            </a:pPr>
            <a:r>
              <a:rPr lang="tr-TR" sz="1400"/>
              <a:t>Prewitt filtresi, </a:t>
            </a:r>
            <a:r>
              <a:rPr lang="tr-TR" sz="1400" b="1"/>
              <a:t>kenar tespiti ve görüntüdeki ani parlaklık değişikliklerini belirlemek için kullanılan</a:t>
            </a:r>
            <a:r>
              <a:rPr lang="tr-TR" sz="1400"/>
              <a:t> bir kenar algılama yöntemidir. </a:t>
            </a:r>
            <a:r>
              <a:rPr lang="tr-TR" sz="1400" b="1"/>
              <a:t>Sobel filtresine benzer çalışır ancak türev yerine basit farklar kullanarak kenarları hesaplar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Yapay Zeka ve Görüntü İşleme</a:t>
            </a:r>
            <a:r>
              <a:rPr lang="tr-TR" sz="1400"/>
              <a:t> → Derin öğrenme tabanlı görüntü analizlerinde nesneleri sınıflandırmak için.  </a:t>
            </a:r>
            <a:r>
              <a:rPr lang="tr-TR" sz="1400" b="1"/>
              <a:t>Endüstriyel Üretim Kontrolleri</a:t>
            </a:r>
            <a:r>
              <a:rPr lang="tr-TR" sz="1400"/>
              <a:t> → Fabrikalarda ürünlerin yüzey kusurlarını tespit etmek.  </a:t>
            </a:r>
            <a:r>
              <a:rPr lang="tr-TR" sz="1400" b="1"/>
              <a:t>Tarım Teknolojileri</a:t>
            </a:r>
            <a:r>
              <a:rPr lang="tr-TR" sz="1400"/>
              <a:t> → Bitki yapraklarında hastalık belirtilerini ve zararlıları belirlemek için.  </a:t>
            </a:r>
            <a:r>
              <a:rPr lang="tr-TR" sz="1400" b="1"/>
              <a:t>Otomotiv Güvenlik Sistemleri</a:t>
            </a:r>
            <a:r>
              <a:rPr lang="tr-TR" sz="1400"/>
              <a:t> → Otonom araçlarda yol kenarlarını ve nesneleri algılamak. </a:t>
            </a:r>
            <a:r>
              <a:rPr lang="tr-TR" sz="1400" b="1"/>
              <a:t>Biyometrik Tanıma</a:t>
            </a:r>
            <a:r>
              <a:rPr lang="tr-TR" sz="1400"/>
              <a:t> → Parmak izi ve yüz tanıma sistemlerinde konturları belirginleştirmek. </a:t>
            </a:r>
            <a:r>
              <a:rPr lang="tr-TR" sz="1400" b="1"/>
              <a:t>Sağlık Görüntüleme</a:t>
            </a:r>
            <a:r>
              <a:rPr lang="tr-TR" sz="1400"/>
              <a:t> → Hücre yapılarının ve mikroskobik dokuların sınırlarını vurgulamak.  </a:t>
            </a:r>
            <a:r>
              <a:rPr lang="tr-TR" sz="1400" b="1"/>
              <a:t>Harita ve Uydu Görüntüleri</a:t>
            </a:r>
            <a:r>
              <a:rPr lang="tr-TR" sz="1400"/>
              <a:t> → Binaları, yolları ve doğal sınırları belirgin hale getirmek. 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Prewitt filtresi, </a:t>
            </a:r>
            <a:r>
              <a:rPr lang="tr-TR" sz="1400" b="1"/>
              <a:t>basit ve hesaplama açısından daha az maliyetli bir kenar tespit yöntemi olduğu için birçok gerçek dünya uygulamasında kullanılır.</a:t>
            </a:r>
            <a:r>
              <a:rPr lang="tr-TR" sz="1400"/>
              <a:t> Daha hızlı çalışması gereken sistemlerde tercih edilir.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kenarları vurgulamak, ancak daha hızlı ve basit bir işlem gerektiğinde. </a:t>
            </a:r>
            <a:r>
              <a:rPr lang="tr-TR" sz="1400" b="1"/>
              <a:t>Neden gerekli?</a:t>
            </a:r>
            <a:r>
              <a:rPr lang="tr-TR" sz="1400"/>
              <a:t> Sobel filtresinden daha az hesaplama gerektirdiği için özellikle gerçek zamanlı görüntü analizlerinde kullanılır.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211580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B8AA1-5FD2-3B58-6534-3AD3A37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42821-E9BA-281D-FDCB-5CB90DA4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" b="2524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39563D-7A43-7165-B710-EF0F9B36C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Gaussian Blur Filtresi Nedir?</a:t>
            </a:r>
          </a:p>
          <a:p>
            <a:pPr marL="0" indent="0">
              <a:buNone/>
            </a:pPr>
            <a:r>
              <a:rPr lang="tr-TR" sz="1400"/>
              <a:t>Gaussian blur, </a:t>
            </a:r>
            <a:r>
              <a:rPr lang="tr-TR" sz="1400" b="1"/>
              <a:t>görüntüyü yumuşatarak gürültüyü azaltan ve detayları daha az belirgin hale getiren</a:t>
            </a:r>
            <a:r>
              <a:rPr lang="tr-TR" sz="1400"/>
              <a:t> bir filtreleme yöntemidir. </a:t>
            </a:r>
            <a:r>
              <a:rPr lang="tr-TR" sz="1400" b="1"/>
              <a:t>Ortalama filtresine benzer, ancak ağırlıklı bir bulanıklık uygular.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Fotoğraf düzenleme</a:t>
            </a:r>
            <a:r>
              <a:rPr lang="tr-TR" sz="1400"/>
              <a:t> → Görüntülere estetik ve doğal bir bulanıklık efekti eklemek için.  </a:t>
            </a:r>
            <a:r>
              <a:rPr lang="tr-TR" sz="1400" b="1"/>
              <a:t>Tıbbi görüntüleme</a:t>
            </a:r>
            <a:r>
              <a:rPr lang="tr-TR" sz="1400"/>
              <a:t> → MRI ve X-ray görüntülerinde düşük seviyeli gürültüyü ortadan kaldırmak.  </a:t>
            </a:r>
            <a:r>
              <a:rPr lang="tr-TR" sz="1400" b="1"/>
              <a:t>Güvenlik kameraları</a:t>
            </a:r>
            <a:r>
              <a:rPr lang="tr-TR" sz="1400"/>
              <a:t> → Nesne takibini geliştirmek için gereksiz detayları yumuşatmak.  </a:t>
            </a:r>
            <a:r>
              <a:rPr lang="tr-TR" sz="1400" b="1"/>
              <a:t>Bilgisayarla görme</a:t>
            </a:r>
            <a:r>
              <a:rPr lang="tr-TR" sz="1400"/>
              <a:t> → Kenar algılama öncesinde gereksiz ayrıntıları kaldırmak.  </a:t>
            </a:r>
            <a:r>
              <a:rPr lang="tr-TR" sz="1400" b="1"/>
              <a:t>Film ve oyun efektleri</a:t>
            </a:r>
            <a:r>
              <a:rPr lang="tr-TR" sz="1400"/>
              <a:t> → Arka plan bulanıklaştırma efekti yaratmak için.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Gaussian Blur filtresi, görüntüyü </a:t>
            </a:r>
            <a:r>
              <a:rPr lang="tr-TR" sz="1400" b="1"/>
              <a:t>yumuşatarak kenarlardaki sert geçişleri azaltır ve analiz için sadeleştirilmiş bir görüntü oluşturur.</a:t>
            </a:r>
            <a:endParaRPr lang="tr-TR" sz="1400"/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Görsel veriyi sadeleştirmek, gürültüyü azaltmak ve detayları bulanıklaştırmak gerektiğinde.  </a:t>
            </a:r>
            <a:r>
              <a:rPr lang="tr-TR" sz="1400" b="1"/>
              <a:t>Neden gerekli?</a:t>
            </a:r>
            <a:r>
              <a:rPr lang="tr-TR" sz="1400"/>
              <a:t> Nesne algılamayı güçlendirmek, gürültüyü azaltmak ve fotoğraflarda doğal bulanıklık efektleri oluşturmak için tercih edilir.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5652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2DE77-058E-3599-2359-0BE132D68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DAC7C-D3A0-AED1-6441-79A53A858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270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E04850-CBDC-AC0D-21FF-BAD0D422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 lnSpcReduction="10000"/>
          </a:bodyPr>
          <a:lstStyle/>
          <a:p>
            <a:r>
              <a:rPr lang="tr-TR" sz="1800" b="1"/>
              <a:t>Keskinleştirme Filtresi Nedir?</a:t>
            </a:r>
          </a:p>
          <a:p>
            <a:pPr marL="0" indent="0">
              <a:buNone/>
            </a:pPr>
            <a:r>
              <a:rPr lang="tr-TR" sz="1400"/>
              <a:t>Keskinleştirme filtresi, </a:t>
            </a:r>
            <a:r>
              <a:rPr lang="tr-TR" sz="1400" b="1"/>
              <a:t>görüntüdeki kenarları ve detayları daha belirgin hale getiren</a:t>
            </a:r>
            <a:r>
              <a:rPr lang="tr-TR" sz="1400"/>
              <a:t> bir görüntü işleme tekniğidir. </a:t>
            </a:r>
            <a:r>
              <a:rPr lang="tr-TR" sz="1400" b="1"/>
              <a:t>Kenarları vurgulayarak daha net ve keskin bir görüntü elde edilmesini sağlar.</a:t>
            </a:r>
          </a:p>
          <a:p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Tıbbi Görüntüleme</a:t>
            </a:r>
            <a:r>
              <a:rPr lang="tr-TR" sz="1400"/>
              <a:t> → Doku biyopsisi analizlerinde hücre yapılarının detaylarını belirginleştirmek. </a:t>
            </a:r>
            <a:r>
              <a:rPr lang="tr-TR" sz="1400" b="1"/>
              <a:t>Uydu ve Harita Analizleri</a:t>
            </a:r>
            <a:r>
              <a:rPr lang="tr-TR" sz="1400"/>
              <a:t> → Topografik haritalarda arazi sınırlarını netleştirmek ve çevresel değişimleri gözlemlemek.  </a:t>
            </a:r>
            <a:r>
              <a:rPr lang="tr-TR" sz="1400" b="1"/>
              <a:t>Kriminal ve Adli Bilişim</a:t>
            </a:r>
            <a:r>
              <a:rPr lang="tr-TR" sz="1400"/>
              <a:t> → Güvenlik kameralarındaki düşük kaliteli görüntüleri iyileştirerek yüz tanıma ve plaka okuma işlemlerini güçlendirmek.  </a:t>
            </a:r>
            <a:r>
              <a:rPr lang="tr-TR" sz="1400" b="1"/>
              <a:t>Endüstriyel Üretim ve Kalite Kontrol</a:t>
            </a:r>
            <a:r>
              <a:rPr lang="tr-TR" sz="1400"/>
              <a:t> → Ürün yüzeylerinde mikroskobik hataları ve çatlakları tespit etmek. </a:t>
            </a:r>
            <a:r>
              <a:rPr lang="tr-TR" sz="1400" b="1"/>
              <a:t>Sanat ve Grafik Düzenleme</a:t>
            </a:r>
            <a:r>
              <a:rPr lang="tr-TR" sz="1400"/>
              <a:t> → Dijital sanat eserlerinde kenarları keskinleştirerek daha çarpıcı görüntüler oluşturmak.  </a:t>
            </a:r>
            <a:r>
              <a:rPr lang="tr-TR" sz="1400" b="1"/>
              <a:t>Optik Mikroskopi</a:t>
            </a:r>
            <a:r>
              <a:rPr lang="tr-TR" sz="1400"/>
              <a:t> → Hücresel detayları analiz etmek için mikroskop görüntülerini netleştirmek. </a:t>
            </a:r>
            <a:r>
              <a:rPr lang="tr-TR" sz="1400" b="1"/>
              <a:t>Sürücü Destek Sistemleri</a:t>
            </a:r>
            <a:r>
              <a:rPr lang="tr-TR" sz="1400"/>
              <a:t> → Otonom araçlarda trafik işaretlerini ve yol çizgilerini belirginleştirerek güvenliği artırmak. 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Keskinleştirme filtresi, </a:t>
            </a:r>
            <a:r>
              <a:rPr lang="tr-TR" sz="1400" b="1"/>
              <a:t>detay kaybını önleyerek görüntüleri daha net ve anlaşılır hale getirir.</a:t>
            </a:r>
            <a:r>
              <a:rPr lang="tr-TR" sz="1400"/>
              <a:t> Özellikle bulanık görüntülerin iyileştirilmesi için gereklidir.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bulanık ve düşük kontrastlı alanları netleştirmek gerektiğinde. </a:t>
            </a:r>
            <a:r>
              <a:rPr lang="tr-TR" sz="1400" b="1"/>
              <a:t>Neden gerekli?</a:t>
            </a:r>
            <a:r>
              <a:rPr lang="tr-TR" sz="1400"/>
              <a:t> Görüntü detaylarını artırarak analiz ve görsel algılama işlemlerini daha başarılı hale getirir.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118113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02B30-08F4-4B6D-C7FD-20F31A2A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ar, kar kayağı yapma, spor, dış meka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649B4D9-EC62-871C-FC0C-5CAA2D69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 b="584"/>
          <a:stretch>
            <a:fillRect/>
          </a:stretch>
        </p:blipFill>
        <p:spPr>
          <a:xfrm>
            <a:off x="0" y="252919"/>
            <a:ext cx="7538936" cy="6177064"/>
          </a:xfrm>
          <a:prstGeom prst="rect">
            <a:avLst/>
          </a:prstGeom>
        </p:spPr>
      </p:pic>
      <p:sp>
        <p:nvSpPr>
          <p:cNvPr id="24" name="İçerik Yer Tutucusu 2">
            <a:extLst>
              <a:ext uri="{FF2B5EF4-FFF2-40B4-BE49-F238E27FC236}">
                <a16:creationId xmlns:a16="http://schemas.microsoft.com/office/drawing/2014/main" id="{09AFAFF2-91E3-2265-BD1B-7E2A2ABE2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5" y="80387"/>
            <a:ext cx="3443514" cy="6481187"/>
          </a:xfrm>
        </p:spPr>
        <p:txBody>
          <a:bodyPr anchor="t">
            <a:normAutofit fontScale="92500" lnSpcReduction="20000"/>
          </a:bodyPr>
          <a:lstStyle/>
          <a:p>
            <a:pPr algn="ctr">
              <a:buNone/>
            </a:pPr>
            <a:r>
              <a:rPr lang="tr-TR" sz="700" b="1"/>
              <a:t> </a:t>
            </a:r>
            <a:r>
              <a:rPr lang="tr-TR" sz="1800" b="1"/>
              <a:t>Döndürme (Rotation), Yatay Ayna Yansıması , Dikey Ayna Yansıması  ve Kaydırma Nedir?</a:t>
            </a:r>
          </a:p>
          <a:p>
            <a:pPr marL="0" indent="0">
              <a:buNone/>
            </a:pPr>
            <a:r>
              <a:rPr lang="tr-TR" sz="1400"/>
              <a:t>Bu dört işlem, </a:t>
            </a:r>
            <a:r>
              <a:rPr lang="tr-TR" sz="1400" b="1"/>
              <a:t>görüntü dönüşümlerini</a:t>
            </a:r>
            <a:r>
              <a:rPr lang="tr-TR" sz="1400"/>
              <a:t> içerir ve bir görüntünün konumunu değiştirmek, simetrisini almak veya pozisyonunu kaydırmak için kullanılır.</a:t>
            </a:r>
          </a:p>
          <a:p>
            <a:pPr marL="0" indent="0">
              <a:buNone/>
            </a:pPr>
            <a:r>
              <a:rPr lang="tr-TR" sz="1400"/>
              <a:t>Keskinleştirme filtresi, </a:t>
            </a:r>
            <a:r>
              <a:rPr lang="tr-TR" sz="1400" b="1"/>
              <a:t>görüntüdeki kenarları ve detayları daha belirgin hale getiren</a:t>
            </a:r>
            <a:r>
              <a:rPr lang="tr-TR" sz="1400"/>
              <a:t> bir görüntü işleme tekniğidir. </a:t>
            </a:r>
            <a:r>
              <a:rPr lang="tr-TR" sz="1400" b="1"/>
              <a:t>Kenarları vurgulayarak daha net ve keskin bir görüntü elde edilmesini sağlar.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Fotoğraf düzenleme</a:t>
            </a:r>
            <a:r>
              <a:rPr lang="tr-TR" sz="1400"/>
              <a:t> → Görselleri farklı açılarda döndürmek veya aynalamak için. </a:t>
            </a:r>
            <a:r>
              <a:rPr lang="tr-TR" sz="1400" b="1"/>
              <a:t>Bilgisayarla görme</a:t>
            </a:r>
            <a:r>
              <a:rPr lang="tr-TR" sz="1400"/>
              <a:t> → Nesne tanıma ve yüz algılamada pozisyon değişikliklerini test etmek.  </a:t>
            </a:r>
            <a:r>
              <a:rPr lang="tr-TR" sz="1400" b="1"/>
              <a:t>Optik karakter tanıma (OCR)</a:t>
            </a:r>
            <a:r>
              <a:rPr lang="tr-TR" sz="1400"/>
              <a:t> → Döndürülmüş ve farklı yönlerdeki metinleri doğru şekilde algılamak için.  </a:t>
            </a:r>
            <a:r>
              <a:rPr lang="tr-TR" sz="1400" b="1"/>
              <a:t>Uydu görüntüleme</a:t>
            </a:r>
            <a:r>
              <a:rPr lang="tr-TR" sz="1400"/>
              <a:t> → Harita ve arazi verilerini analiz ederken perspektif değişikliklerini düzeltmek.  </a:t>
            </a:r>
            <a:r>
              <a:rPr lang="tr-TR" sz="1400" b="1"/>
              <a:t>Grafik tasarım ve animasyon</a:t>
            </a:r>
            <a:r>
              <a:rPr lang="tr-TR" sz="1400"/>
              <a:t> → Görüntüleri hareket ettirmek veya dinamik efektler eklemek için.</a:t>
            </a:r>
          </a:p>
          <a:p>
            <a:pPr marL="0" indent="0">
              <a:buNone/>
            </a:pPr>
            <a:r>
              <a:rPr lang="tr-TR" sz="1900" b="1"/>
              <a:t>Kullanım Zamanı ve Gerekliliği</a:t>
            </a:r>
          </a:p>
          <a:p>
            <a:pPr>
              <a:buNone/>
            </a:pPr>
            <a:r>
              <a:rPr lang="tr-TR" sz="1500"/>
              <a:t>Bu işlemler, </a:t>
            </a:r>
            <a:r>
              <a:rPr lang="tr-TR" sz="1500" b="1"/>
              <a:t>görüntü analizi ve nesne tanıma için önemli dönüşümler sağlar.</a:t>
            </a:r>
            <a:r>
              <a:rPr lang="tr-TR" sz="1500"/>
              <a:t> Farklı açılardan bakarak bir sistemin görüntüyü nasıl algıladığını test etmeye yardımcı olur.</a:t>
            </a:r>
          </a:p>
          <a:p>
            <a:r>
              <a:rPr lang="tr-TR" sz="1500"/>
              <a:t> </a:t>
            </a:r>
            <a:r>
              <a:rPr lang="tr-TR" sz="1500" b="1"/>
              <a:t>Ne zaman kullanılmalı?</a:t>
            </a:r>
            <a:r>
              <a:rPr lang="tr-TR" sz="1500"/>
              <a:t> Görüntüye yön değişikliği eklemek veya simetri analizleri yapmak gerektiğinde.  </a:t>
            </a:r>
            <a:r>
              <a:rPr lang="tr-TR" sz="1500" b="1"/>
              <a:t>Neden gerekli?</a:t>
            </a:r>
            <a:r>
              <a:rPr lang="tr-TR" sz="1500"/>
              <a:t> Bilgisayarla görme ve OCR gibi sistemlerde farklı pozisyonlardaki verilerin doğru tanınmasını sağlar.</a:t>
            </a:r>
          </a:p>
          <a:p>
            <a:pPr marL="0" indent="0">
              <a:buNone/>
            </a:pPr>
            <a:endParaRPr lang="tr-TR" sz="700" b="1"/>
          </a:p>
        </p:txBody>
      </p:sp>
      <p:grpSp>
        <p:nvGrpSpPr>
          <p:cNvPr id="25" name="Group 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45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586C1-DE62-CFDE-E8AD-52D187DF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0118C-031B-43A2-3C33-8532D21CC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" b="2760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575DDB-5B6C-B39E-1FB3-0E7BAE738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60774"/>
            <a:ext cx="5247340" cy="6079304"/>
          </a:xfrm>
        </p:spPr>
        <p:txBody>
          <a:bodyPr anchor="ctr">
            <a:normAutofit/>
          </a:bodyPr>
          <a:lstStyle/>
          <a:p>
            <a:r>
              <a:rPr lang="tr-TR" sz="1800" b="1"/>
              <a:t>Histogram Eşitleme Nedir?</a:t>
            </a:r>
          </a:p>
          <a:p>
            <a:pPr marL="0" indent="0">
              <a:buNone/>
            </a:pPr>
            <a:r>
              <a:rPr lang="tr-TR" sz="1400"/>
              <a:t>Histogram eşitleme, </a:t>
            </a:r>
            <a:r>
              <a:rPr lang="tr-TR" sz="1400" b="1"/>
              <a:t>bir görüntünün parlaklık dağılımını dengeleyerek daha iyi kontrast oluşturmasını sağlayan</a:t>
            </a:r>
            <a:r>
              <a:rPr lang="tr-TR" sz="1400"/>
              <a:t> bir tekniktir. </a:t>
            </a:r>
            <a:r>
              <a:rPr lang="tr-TR" sz="1400" b="1"/>
              <a:t>Koyu alanları aydınlatır, parlak alanları dengeler ve detayların daha görünür olmasını sağlar.</a:t>
            </a:r>
          </a:p>
          <a:p>
            <a:pPr marL="0" indent="0">
              <a:buNone/>
            </a:pPr>
            <a:r>
              <a:rPr lang="tr-TR" sz="1800" b="1"/>
              <a:t>Nerelerde Kullanılır?</a:t>
            </a:r>
          </a:p>
          <a:p>
            <a:pPr marL="0" indent="0">
              <a:buNone/>
            </a:pPr>
            <a:r>
              <a:rPr lang="tr-TR" sz="1400"/>
              <a:t> </a:t>
            </a:r>
            <a:r>
              <a:rPr lang="tr-TR" sz="1400" b="1"/>
              <a:t>Tıbbi görüntüleme</a:t>
            </a:r>
            <a:r>
              <a:rPr lang="tr-TR" sz="1400"/>
              <a:t> → MRI ve X-ray görüntülerindeki detayları belirginleştirmek. </a:t>
            </a:r>
            <a:r>
              <a:rPr lang="tr-TR" sz="1400" b="1"/>
              <a:t>Güvenlik kameraları</a:t>
            </a:r>
            <a:r>
              <a:rPr lang="tr-TR" sz="1400"/>
              <a:t> → Karanlıkta çekilen görüntüleri daha net hale getirmek.  </a:t>
            </a:r>
            <a:r>
              <a:rPr lang="tr-TR" sz="1400" b="1"/>
              <a:t>Uydu ve hava görüntüleme</a:t>
            </a:r>
            <a:r>
              <a:rPr lang="tr-TR" sz="1400"/>
              <a:t> → Arazileri ve yapıları daha anlaşılır hale getirmek. </a:t>
            </a:r>
            <a:r>
              <a:rPr lang="tr-TR" sz="1400" b="1"/>
              <a:t>Optik karakter tanıma (OCR)</a:t>
            </a:r>
            <a:r>
              <a:rPr lang="tr-TR" sz="1400"/>
              <a:t> → Silik yazıları daha okunabilir hale getirmek.  </a:t>
            </a:r>
            <a:r>
              <a:rPr lang="tr-TR" sz="1400" b="1"/>
              <a:t>Fotoğraf ve video düzenleme</a:t>
            </a:r>
            <a:r>
              <a:rPr lang="tr-TR" sz="1400"/>
              <a:t> → Görsellerde daha dengeli ışık dağılımı sağlamak.</a:t>
            </a:r>
          </a:p>
          <a:p>
            <a:pPr marL="0" indent="0">
              <a:buNone/>
            </a:pPr>
            <a:r>
              <a:rPr lang="tr-TR" sz="1800" b="1"/>
              <a:t>Kullanım Zamanı ve Gerekliliği</a:t>
            </a:r>
          </a:p>
          <a:p>
            <a:pPr>
              <a:buNone/>
            </a:pPr>
            <a:r>
              <a:rPr lang="tr-TR" sz="1400"/>
              <a:t>Histogram eşitleme, </a:t>
            </a:r>
            <a:r>
              <a:rPr lang="tr-TR" sz="1400" b="1"/>
              <a:t>görüntülerin düşük kontrastını düzeltir ve detayların daha belirgin hale gelmesine yardımcı olur.</a:t>
            </a:r>
            <a:r>
              <a:rPr lang="tr-TR" sz="1400"/>
              <a:t> Özellikle ışık değişimleri nedeniyle soluk görüntülerde önemlidir.</a:t>
            </a:r>
          </a:p>
          <a:p>
            <a:r>
              <a:rPr lang="tr-TR" sz="1400"/>
              <a:t> </a:t>
            </a:r>
            <a:r>
              <a:rPr lang="tr-TR" sz="1400" b="1"/>
              <a:t>Ne zaman kullanılmalı?</a:t>
            </a:r>
            <a:r>
              <a:rPr lang="tr-TR" sz="1400"/>
              <a:t> Görüntüde parlaklık ve kontrast dengesizliği olduğunda.  </a:t>
            </a:r>
            <a:r>
              <a:rPr lang="tr-TR" sz="1400" b="1"/>
              <a:t>Neden gerekli?</a:t>
            </a:r>
            <a:r>
              <a:rPr lang="tr-TR" sz="1400"/>
              <a:t> Daha belirgin detaylar, daha yüksek kontrast ve görsel algılama sistemlerinde iyileştirilmiş performans sağlar.</a:t>
            </a:r>
          </a:p>
          <a:p>
            <a:pPr marL="0" indent="0">
              <a:buNone/>
            </a:pPr>
            <a:endParaRPr lang="tr-TR" sz="1000" b="1"/>
          </a:p>
        </p:txBody>
      </p:sp>
    </p:spTree>
    <p:extLst>
      <p:ext uri="{BB962C8B-B14F-4D97-AF65-F5344CB8AC3E}">
        <p14:creationId xmlns:p14="http://schemas.microsoft.com/office/powerpoint/2010/main" val="165336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eması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2263</Words>
  <Application>Microsoft Office PowerPoint</Application>
  <PresentationFormat>Geniş ekran</PresentationFormat>
  <Paragraphs>93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Office Theme</vt:lpstr>
      <vt:lpstr>Görüntü İşlemede Temel Filtreler ve Uygulama Alanları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DoubleOX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helin baglamıs</dc:creator>
  <cp:lastModifiedBy>helin baglamıs</cp:lastModifiedBy>
  <cp:revision>2</cp:revision>
  <dcterms:created xsi:type="dcterms:W3CDTF">2025-05-28T10:59:32Z</dcterms:created>
  <dcterms:modified xsi:type="dcterms:W3CDTF">2025-09-07T16:49:00Z</dcterms:modified>
</cp:coreProperties>
</file>